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157.xml" ContentType="application/vnd.openxmlformats-officedocument.presentationml.slideLayout+xml"/>
  <Override PartName="/ppt/tags/tag8.xml" ContentType="application/vnd.openxmlformats-officedocument.presentationml.tags+xml"/>
  <Override PartName="/ppt/slideLayouts/slideLayout46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71.xml" ContentType="application/vnd.openxmlformats-officedocument.presentationml.slideLayout+xml"/>
  <Override PartName="/ppt/tags/tag49.xml" ContentType="application/vnd.openxmlformats-officedocument.presentationml.tags+xml"/>
  <Default Extension="xml" ContentType="application/xml"/>
  <Override PartName="/ppt/slides/slide14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60.xml" ContentType="application/vnd.openxmlformats-officedocument.presentationml.slideLayout+xml"/>
  <Override PartName="/ppt/tags/tag38.xml" ContentType="application/vnd.openxmlformats-officedocument.presentationml.tags+xml"/>
  <Override PartName="/ppt/tableStyles.xml" ContentType="application/vnd.openxmlformats-officedocument.presentationml.tableStyles+xml"/>
  <Override PartName="/ppt/slideLayouts/slideLayout102.xml" ContentType="application/vnd.openxmlformats-officedocument.presentationml.slideLayout+xml"/>
  <Override PartName="/ppt/tags/tag16.xml" ContentType="application/vnd.openxmlformats-officedocument.presentationml.tags+xml"/>
  <Override PartName="/ppt/tags/tag27.xml" ContentType="application/vnd.openxmlformats-officedocument.presentationml.tags+xml"/>
  <Override PartName="/ppt/slideMasters/slideMaster8.xml" ContentType="application/vnd.openxmlformats-officedocument.presentationml.slideMaster+xml"/>
  <Override PartName="/ppt/slideMasters/slideMaster11.xml" ContentType="application/vnd.openxmlformats-officedocument.presentationml.slideMaster+xml"/>
  <Override PartName="/ppt/tags/tag52.xml" ContentType="application/vnd.openxmlformats-officedocument.presentationml.tags+xml"/>
  <Override PartName="/ppt/tags/tag41.xml" ContentType="application/vnd.openxmlformats-officedocument.presentationml.tags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0.xml" ContentType="application/vnd.openxmlformats-officedocument.theme+xml"/>
  <Override PartName="/ppt/slideLayouts/slideLayout187.xml" ContentType="application/vnd.openxmlformats-officedocument.presentationml.slideLayout+xml"/>
  <Override PartName="/ppt/tags/tag30.xml" ContentType="application/vnd.openxmlformats-officedocument.presentationml.tag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76.xml" ContentType="application/vnd.openxmlformats-officedocument.presentationml.slideLayout+xml"/>
  <Default Extension="png" ContentType="image/png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ags/tag5.xml" ContentType="application/vnd.openxmlformats-officedocument.presentationml.tags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143.xml" ContentType="application/vnd.openxmlformats-officedocument.presentationml.slideLayout+xml"/>
  <Override PartName="/ppt/presentation.xml" ContentType="application/vnd.openxmlformats-officedocument.presentationml.presentation.main+xml"/>
  <Override PartName="/ppt/slideMasters/slideMaster16.xml" ContentType="application/vnd.openxmlformats-officedocument.presentationml.slideMaster+xml"/>
  <Override PartName="/ppt/slideLayouts/slideLayout32.xml" ContentType="application/vnd.openxmlformats-officedocument.presentationml.slideLayout+xml"/>
  <Override PartName="/ppt/slideLayouts/slideLayout13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ags/tag35.xml" ContentType="application/vnd.openxmlformats-officedocument.presentationml.tags+xml"/>
  <Override PartName="/ppt/tags/tag46.xml" ContentType="application/vnd.openxmlformats-officedocument.presentationml.tags+xml"/>
  <Override PartName="/ppt/slideLayouts/slideLayout10.xml" ContentType="application/vnd.openxmlformats-officedocument.presentationml.slideLayout+xml"/>
  <Override PartName="/ppt/theme/theme15.xml" ContentType="application/vnd.openxmlformats-officedocument.theme+xml"/>
  <Override PartName="/ppt/tags/tag24.xml" ContentType="application/vnd.openxmlformats-officedocument.presentationml.tags+xml"/>
  <Override PartName="/ppt/tags/tag13.xml" ContentType="application/vnd.openxmlformats-officedocument.presentationml.tags+xml"/>
  <Override PartName="/ppt/slideMasters/slideMaster5.xml" ContentType="application/vnd.openxmlformats-officedocument.presentationml.slideMaster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slideLayouts/slideLayout15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62.xml" ContentType="application/vnd.openxmlformats-officedocument.presentationml.slideLayout+xml"/>
  <Override PartName="/ppt/tags/tag2.xml" ContentType="application/vnd.openxmlformats-officedocument.presentationml.tags+xml"/>
  <Default Extension="wmf" ContentType="image/x-wmf"/>
  <Override PartName="/ppt/slideLayouts/slideLayout51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tags/tag29.xml" ContentType="application/vnd.openxmlformats-officedocument.presentationml.tags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16.xml" ContentType="application/vnd.openxmlformats-officedocument.theme+xml"/>
  <Override PartName="/ppt/tags/tag18.xml" ContentType="application/vnd.openxmlformats-officedocument.presentationml.tags+xml"/>
  <Override PartName="/ppt/tags/tag36.xml" ContentType="application/vnd.openxmlformats-officedocument.presentationml.tags+xml"/>
  <Override PartName="/ppt/tags/tag54.xml" ContentType="application/vnd.openxmlformats-officedocument.presentationml.tags+xml"/>
  <Override PartName="/ppt/slideMasters/slideMaster13.xml" ContentType="application/vnd.openxmlformats-officedocument.presentationml.slideMaster+xml"/>
  <Override PartName="/ppt/slideLayouts/slideLayout100.xml" ContentType="application/vnd.openxmlformats-officedocument.presentationml.slideLayout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tags/tag43.xml" ContentType="application/vnd.openxmlformats-officedocument.presentationml.tags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theme/theme12.xml" ContentType="application/vnd.openxmlformats-officedocument.theme+xml"/>
  <Override PartName="/ppt/tags/tag32.xml" ContentType="application/vnd.openxmlformats-officedocument.presentationml.tags+xml"/>
  <Override PartName="/ppt/tags/tag50.xml" ContentType="application/vnd.openxmlformats-officedocument.presentationml.tag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78.xml" ContentType="application/vnd.openxmlformats-officedocument.presentationml.slideLayout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slideMasters/slideMaster2.xml" ContentType="application/vnd.openxmlformats-officedocument.presentationml.slideMaster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85.xml" ContentType="application/vnd.openxmlformats-officedocument.presentationml.slideLayout+xml"/>
  <Override PartName="/ppt/tags/tag7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81.xml" ContentType="application/vnd.openxmlformats-officedocument.presentationml.slideLayout+xml"/>
  <Override PartName="/ppt/tags/tag3.xml" ContentType="application/vnd.openxmlformats-officedocument.presentationml.tags+xml"/>
  <Default Extension="jpeg" ContentType="image/jpeg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70.xml" ContentType="application/vnd.openxmlformats-officedocument.presentationml.slideLayout+xml"/>
  <Override PartName="/ppt/tags/tag19.xml" ContentType="application/vnd.openxmlformats-officedocument.presentationml.tags+xml"/>
  <Override PartName="/ppt/tags/tag37.xml" ContentType="application/vnd.openxmlformats-officedocument.presentationml.tags+xml"/>
  <Override PartName="/ppt/tags/tag48.xml" ContentType="application/vnd.openxmlformats-officedocument.presentationml.tags+xml"/>
  <Override PartName="/ppt/slideMasters/slideMaster14.xml" ContentType="application/vnd.openxmlformats-officedocument.presentationml.slideMaster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30.xml" ContentType="application/vnd.openxmlformats-officedocument.presentationml.slideLayout+xml"/>
  <Override PartName="/ppt/theme/theme17.xml" ContentType="application/vnd.openxmlformats-officedocument.theme+xml"/>
  <Override PartName="/ppt/tags/tag26.xml" ContentType="application/vnd.openxmlformats-officedocument.presentationml.tags+xml"/>
  <Override PartName="/ppt/tags/tag55.xml" ContentType="application/vnd.openxmlformats-officedocument.presentationml.tags+xml"/>
  <Override PartName="/ppt/tags/tag15.xml" ContentType="application/vnd.openxmlformats-officedocument.presentationml.tags+xml"/>
  <Override PartName="/ppt/tags/tag33.xml" ContentType="application/vnd.openxmlformats-officedocument.presentationml.tags+xml"/>
  <Override PartName="/ppt/tags/tag44.xml" ContentType="application/vnd.openxmlformats-officedocument.presentationml.tags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theme/theme9.xml" ContentType="application/vnd.openxmlformats-officedocument.theme+xml"/>
  <Override PartName="/ppt/theme/theme13.xml" ContentType="application/vnd.openxmlformats-officedocument.theme+xml"/>
  <Override PartName="/ppt/slideLayouts/slideLayout179.xml" ContentType="application/vnd.openxmlformats-officedocument.presentationml.slideLayout+xml"/>
  <Override PartName="/ppt/tags/tag22.xml" ContentType="application/vnd.openxmlformats-officedocument.presentationml.tags+xml"/>
  <Override PartName="/ppt/tags/tag40.xml" ContentType="application/vnd.openxmlformats-officedocument.presentationml.tags+xml"/>
  <Override PartName="/ppt/tags/tag51.xml" ContentType="application/vnd.openxmlformats-officedocument.presentationml.tags+xml"/>
  <Override PartName="/ppt/slides/slide8.xml" ContentType="application/vnd.openxmlformats-officedocument.presentationml.slide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86.xml" ContentType="application/vnd.openxmlformats-officedocument.presentationml.slideLayout+xml"/>
  <Override PartName="/ppt/tags/tag11.xml" ContentType="application/vnd.openxmlformats-officedocument.presentationml.tags+xml"/>
  <Override PartName="/ppt/slideLayouts/slideLayout39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64.xml" ContentType="application/vnd.openxmlformats-officedocument.presentationml.slideLayout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Masters/slideMaster15.xml" ContentType="application/vnd.openxmlformats-officedocument.presentationml.slideMaster+xml"/>
  <Override PartName="/ppt/slides/slide10.xml" ContentType="application/vnd.openxmlformats-officedocument.presentationml.slide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20.xml" ContentType="application/vnd.openxmlformats-officedocument.presentationml.slideLayout+xml"/>
  <Override PartName="/ppt/tags/tag45.xml" ContentType="application/vnd.openxmlformats-officedocument.presentationml.tags+xml"/>
  <Override PartName="/docProps/custom.xml" ContentType="application/vnd.openxmlformats-officedocument.custom-properties+xml"/>
  <Override PartName="/ppt/theme/theme14.xml" ContentType="application/vnd.openxmlformats-officedocument.theme+xml"/>
  <Override PartName="/ppt/tags/tag34.xml" ContentType="application/vnd.openxmlformats-officedocument.presentationml.tags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tags/tag9.xml" ContentType="application/vnd.openxmlformats-officedocument.presentationml.tags+xml"/>
  <Override PartName="/ppt/slideLayouts/slideLayout58.xml" ContentType="application/vnd.openxmlformats-officedocument.presentationml.slideLayout+xml"/>
  <Override PartName="/ppt/slideLayouts/slideLayout147.xml" ContentType="application/vnd.openxmlformats-officedocument.presentationml.slideLayout+xml"/>
  <Default Extension="bin" ContentType="application/vnd.openxmlformats-officedocument.oleObject"/>
  <Override PartName="/ppt/presProps.xml" ContentType="application/vnd.openxmlformats-officedocument.presentationml.presProps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tags/tag39.xml" ContentType="application/vnd.openxmlformats-officedocument.presentationml.tags+xml"/>
  <Override PartName="/ppt/slideLayouts/slideLayout14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50.xml" ContentType="application/vnd.openxmlformats-officedocument.presentationml.slideLayout+xml"/>
  <Override PartName="/ppt/tags/tag1.xml" ContentType="application/vnd.openxmlformats-officedocument.presentationml.tags+xml"/>
  <Override PartName="/ppt/tags/tag28.xml" ContentType="application/vnd.openxmlformats-officedocument.presentationml.tags+xml"/>
  <Override PartName="/ppt/slideLayouts/slideLayout50.xml" ContentType="application/vnd.openxmlformats-officedocument.presentationml.slideLayout+xml"/>
  <Override PartName="/ppt/tags/tag17.xml" ContentType="application/vnd.openxmlformats-officedocument.presentationml.tags+xml"/>
  <Override PartName="/ppt/slideMasters/slideMaster9.xml" ContentType="application/vnd.openxmlformats-officedocument.presentationml.slideMaster+xml"/>
  <Override PartName="/ppt/slideMasters/slideMaster12.xml" ContentType="application/vnd.openxmlformats-officedocument.presentationml.slideMaster+xml"/>
  <Default Extension="vml" ContentType="application/vnd.openxmlformats-officedocument.vmlDrawing"/>
  <Override PartName="/ppt/tags/tag53.xml" ContentType="application/vnd.openxmlformats-officedocument.presentationml.tags+xml"/>
  <Override PartName="/ppt/slideLayouts/slideLayout99.xml" ContentType="application/vnd.openxmlformats-officedocument.presentationml.slideLayout+xml"/>
  <Override PartName="/ppt/tags/tag31.xml" ContentType="application/vnd.openxmlformats-officedocument.presentationml.tags+xml"/>
  <Override PartName="/ppt/tags/tag42.xml" ContentType="application/vnd.openxmlformats-officedocument.presentationml.tags+xml"/>
  <Override PartName="/ppt/slideLayouts/slideLayout88.xml" ContentType="application/vnd.openxmlformats-officedocument.presentationml.slideLayout+xml"/>
  <Override PartName="/ppt/theme/theme11.xml" ContentType="application/vnd.openxmlformats-officedocument.theme+xml"/>
  <Override PartName="/ppt/slideLayouts/slideLayout177.xml" ContentType="application/vnd.openxmlformats-officedocument.presentationml.slideLayout+xml"/>
  <Override PartName="/ppt/tags/tag20.xml" ContentType="application/vnd.openxmlformats-officedocument.presentationml.tag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66.xml" ContentType="application/vnd.openxmlformats-officedocument.presentationml.slideLayout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theme/theme3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80.xml" ContentType="application/vnd.openxmlformats-officedocument.presentationml.slideLayout+xml"/>
  <Default Extension="rels" ContentType="application/vnd.openxmlformats-package.relationships+xml"/>
  <Override PartName="/ppt/slideMasters/slideMaster17.xml" ContentType="application/vnd.openxmlformats-officedocument.presentationml.slideMaster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22.xml" ContentType="application/vnd.openxmlformats-officedocument.presentationml.slideLayout+xml"/>
  <Override PartName="/ppt/tags/tag47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1"/>
    <p:sldMasterId id="2147483675" r:id="rId2"/>
    <p:sldMasterId id="2147483687" r:id="rId3"/>
    <p:sldMasterId id="2147483699" r:id="rId4"/>
    <p:sldMasterId id="2147483711" r:id="rId5"/>
    <p:sldMasterId id="2147483723" r:id="rId6"/>
    <p:sldMasterId id="2147483735" r:id="rId7"/>
    <p:sldMasterId id="2147483747" r:id="rId8"/>
    <p:sldMasterId id="2147483759" r:id="rId9"/>
    <p:sldMasterId id="2147483771" r:id="rId10"/>
    <p:sldMasterId id="2147483783" r:id="rId11"/>
    <p:sldMasterId id="2147483795" r:id="rId12"/>
    <p:sldMasterId id="2147483807" r:id="rId13"/>
    <p:sldMasterId id="2147483819" r:id="rId14"/>
    <p:sldMasterId id="2147483831" r:id="rId15"/>
    <p:sldMasterId id="2147483843" r:id="rId16"/>
    <p:sldMasterId id="2147483855" r:id="rId17"/>
  </p:sldMasterIdLst>
  <p:sldIdLst>
    <p:sldId id="256" r:id="rId18"/>
    <p:sldId id="257" r:id="rId19"/>
    <p:sldId id="258" r:id="rId20"/>
    <p:sldId id="259" r:id="rId21"/>
    <p:sldId id="260" r:id="rId22"/>
    <p:sldId id="261" r:id="rId23"/>
    <p:sldId id="262" r:id="rId24"/>
    <p:sldId id="263" r:id="rId25"/>
    <p:sldId id="264" r:id="rId26"/>
    <p:sldId id="265" r:id="rId27"/>
    <p:sldId id="266" r:id="rId28"/>
    <p:sldId id="267" r:id="rId29"/>
    <p:sldId id="268" r:id="rId30"/>
    <p:sldId id="269" r:id="rId31"/>
    <p:sldId id="270" r:id="rId32"/>
    <p:sldId id="271" r:id="rId33"/>
    <p:sldId id="272" r:id="rId3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38" d="100"/>
          <a:sy n="38" d="100"/>
        </p:scale>
        <p:origin x="-131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1.xml"/><Relationship Id="rId26" Type="http://schemas.openxmlformats.org/officeDocument/2006/relationships/slide" Target="slides/slide9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4.xml"/><Relationship Id="rId34" Type="http://schemas.openxmlformats.org/officeDocument/2006/relationships/slide" Target="slides/slide17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8.xml"/><Relationship Id="rId33" Type="http://schemas.openxmlformats.org/officeDocument/2006/relationships/slide" Target="slides/slide16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0" Type="http://schemas.openxmlformats.org/officeDocument/2006/relationships/slide" Target="slides/slide3.xml"/><Relationship Id="rId29" Type="http://schemas.openxmlformats.org/officeDocument/2006/relationships/slide" Target="slides/slide1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7.xml"/><Relationship Id="rId32" Type="http://schemas.openxmlformats.org/officeDocument/2006/relationships/slide" Target="slides/slide15.xml"/><Relationship Id="rId37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6.xml"/><Relationship Id="rId28" Type="http://schemas.openxmlformats.org/officeDocument/2006/relationships/slide" Target="slides/slide11.xml"/><Relationship Id="rId36" Type="http://schemas.openxmlformats.org/officeDocument/2006/relationships/viewProps" Target="view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2.xml"/><Relationship Id="rId31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5.xml"/><Relationship Id="rId27" Type="http://schemas.openxmlformats.org/officeDocument/2006/relationships/slide" Target="slides/slide10.xml"/><Relationship Id="rId30" Type="http://schemas.openxmlformats.org/officeDocument/2006/relationships/slide" Target="slides/slide13.xml"/><Relationship Id="rId35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1C88B0-6D58-4339-81F0-A03AB3D0AA7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C26E45-6586-4EDD-97FA-A1C94A9535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E5BB08-D75D-4645-9242-ED163B0D4B3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456F4C-7D19-40D1-BFD6-673D166FE32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9FB2D3-781C-438E-8A79-EF06357AA25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D9C8AC-85E1-402B-9D4A-C5F63FDC55E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116153-A2B3-4E77-9E60-F6416703377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9AC47E-C6A9-49E2-948A-5FE9935398C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843519-9C20-476C-9626-98F481DBB7E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45B0E3-66B1-47B3-8625-ABDEFB80E28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A8D555-00C6-4991-839F-C0E31A791CD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8DFBF6-F5D1-4C38-BAD0-5A6386B7CC6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D4774B-C7C2-4A8E-961B-169E5835C1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BD7521-0778-41F1-A9A0-E5986A2169A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8F1E35-C7D4-4BAD-9C94-45E170D8979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F62254-4B58-422C-8B10-25EF312BFB9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D6A12F-6862-41B4-8037-1AB83C56B3D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61F02D-A96E-4E8A-9AD6-20CA7F73F3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10EE35-0F2D-430E-8A01-651441C5967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F93313-94FB-4375-A670-49EE580E03C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B114E6-76F0-42AB-8D62-D1AED0C5485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11946C-E56F-4C5C-AC07-DCD5C3F825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235AE7-0ECD-4B35-B30D-96916815D32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AA20B8-7F7B-476B-B42E-CF527522C4E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D433B1-FBC0-4BEC-964F-01F70DA540B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EA1080-6C6C-4B25-9961-74BB4D5A44B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7D6A3A-6E3F-4F7B-847E-8712A3C1671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39AF4A-064A-412A-B4E7-4B4533C9538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84541B-5075-4F03-AD0F-58C928B9D32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D0C5D3-D155-4406-8412-4FD3CD8996C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73E0D9-1D56-42F8-B6D4-5EBC50B3D7B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FB5302-9CB9-41F8-ABEB-2C4C0AE9A3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8DC7C3-BE70-45BE-952A-04364B44BE7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5161F5-43E8-447A-B69D-36285CB29AF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02108D-8455-40EF-9725-C2BCD4AC5A6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1CD7DF-1275-489D-AEE1-2ED8DDA250C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155CA0-2AB5-41E7-B237-C179BA0BF1F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ABF531-ABD5-49AC-A026-A95360A514E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F97417-F103-43FE-A92B-935613CC223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1754E8-D710-43FE-B88E-BE57824C234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BDB5D4-5070-4AAD-AC5B-0530517E62C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024A8D-5CF0-417A-9AD6-DACAE3B9E53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2C8C59-4737-431D-A30F-1632DC67F72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9F74C1-B8AE-4C91-B72E-FA83CFA5F9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0804CD-DAC6-4F27-A317-22FAA63CB75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954E7C-2F6A-4B1D-96F6-05C1E78E27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AEFEB1-C099-4885-B215-2FE93F64B37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D674AD-05DD-4ED6-B4C4-0748EDDC6CE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DFB8B3-8C73-4881-8450-C59FAEA938D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5067DB-97DB-49C3-95AD-29390946509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E0F035-3CC9-4B02-8DDB-5905660C928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A40300-BAFE-41B9-8BA9-0A7A383BB2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707C89-6525-44E7-B33C-BABBDE27327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25DB47-8909-48F6-89A5-73BC075F64F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196A58-D0D6-47B2-A3A3-B9F5249603D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250B5B-E2BF-4DBF-BDAC-BFEF7EBA279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A4A3F6-45EF-46AD-9266-821540ED827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B19971-1FBB-431F-9C7C-4A501407E6F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EBD82E-523C-4BCF-ACB5-95CA2D5DDA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992846-36A1-4B41-85CB-69EBEF9346C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93BEDB-63C6-4025-B5BD-03F3C5C9CD2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BABB85-88AA-4CAA-BF8A-5DDDC32A63D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EBD054-B8AF-4405-AAEB-E8B2C74145B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C64453-AC8E-4DA8-9113-13CB414DFF4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DDC8DD-D4C1-45E0-963C-CAD5A2745B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9BE134-A6EA-4D7A-AA20-E0E182497C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C2359C-FD20-4A89-AB26-FBDF97251AD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73ED24-B574-4B59-A89B-29272D4C0ED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A1B111-8E5A-430F-9232-C90AC489EE2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F8E6A5-06D3-432F-9B5D-A981A071415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61626F-6714-436C-8B4B-F20BC7465D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E5EF4B-BA49-41FF-99CE-5A6CA84B6B4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EF9AC1-921F-41E8-A377-5A0DD51BA9E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2C78FA-AB5D-43F9-9874-EB4D3DB1142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DCD498-391F-4DA9-B3A1-1A3C42BFA05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A08FB7-60D7-4130-B5C0-1AB6D5E97FC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86176E-47CF-4072-9A00-DD06B244E40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83727F-CD2B-4D86-BA82-8EB4E8461D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41A777-D492-4B01-AD86-199E5605C2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FD649F-5925-4A3C-9F26-EB38A9E9571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B1DE2C-8399-4B62-B41C-63DD68D6CF9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54E117-F956-4FBE-BF9A-E13BA6187CA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708C92-D62E-44E4-85DF-EB6D37B94B6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DE9A3A-7A1F-4F7B-A008-979FC9B26DE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C7E282-CD80-4CC7-ADD8-D7F8C714F8E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28C983-BD06-4A51-AD0B-B8881BA09B0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C5B826-6B1B-44FF-A132-2BAFBDE545C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DAB368-789B-42D0-8EF0-CDD738394EA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8B0711-1A09-4FE1-B795-EE965CEFC2C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5092FC-0C73-40A1-BE1C-168C875E77E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3DBD6A-015C-4EB8-AF15-B3B5E56088A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7A87E1-21DB-46EF-997C-B1553F830F1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E80E9C-B07E-45FF-91D4-344D78BE4E5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8182D8-F75C-4B4C-A29D-EFD10574E5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957FCE-AC72-40E5-8868-98619DE74A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438228-5DE4-4A38-8586-B9CA345C7D3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5E3507-2156-481A-BCF1-E0D6464EA53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1FB5D3-FE94-4B71-859C-906ADB5F070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13C8E2-47D9-48FE-BA61-6EA289531FB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033C30-FE81-43BE-B046-FB07EBC4CBF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C02DFB-437A-4516-8D5C-5D9FEC6F516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BCDD2F-F9A7-4BC4-99D0-E1F8538BAF6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982878-CD27-4A05-AF57-40824C420EC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EFF0CB-988F-4E43-92A1-01D3536E0E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3A54DA-A3FB-4430-978E-FFFE7C1F876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0BA96E-7211-491B-8C54-BD691388A78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1C41F2-7E9B-4E17-AE69-FE51CD404CF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D6D6E7-B19D-4573-AF6A-C8D8F7B3FE7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7730E5-41F7-46B7-BD57-121BFD62645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F78674-DCAA-4D95-ACBF-59F94B2B8BA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0808C7-BDB5-44C3-A86E-EE4AC1693BF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BDA39C-27A1-49DA-9AEC-76DFD30B876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670F59-15AB-4003-ADC7-8EADFFE9152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1F467-6837-4419-8FC6-BE771F5F512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93309A-2D1A-4963-A329-1F2C4D2180A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798D5E-3326-44AB-B896-C93E043D6D3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8F40A2-53E4-452C-B6CE-7D6D7C98448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3AE826-3E31-4195-9B19-BCBF15E921C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595596-4580-4C09-A747-B9DBA7543DF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D6ADEF-C931-4BCB-A26F-8863FC13BE0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9EEB50-F7CD-448A-B9C9-617C85E897A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1B6B85-08F7-4BA8-A840-C22ACFB19F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3C8830-2959-425B-87A4-BE705DE58DC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0DFF93-DF44-4C04-82E6-A3D6C61534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DC4AA7-2A1C-4950-85D6-7811BF5BF7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5685F6-A67F-4DA4-B5B8-35A6A2FFC6A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902AEC-CAA5-496D-BA3A-AB94539663F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1CF4FD-C7AB-4796-A077-0E664CC3581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3AA132-3352-4AEF-ABEF-4FD1D39CF1A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ACF90C-3E55-4846-9743-FE1CF25982B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118CF1-F1D7-4DCE-B655-88F04EC69D2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32FA4A-ACFC-404D-80A2-B9275369502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F4C850-0592-4A8A-B5F2-3FA719FBBFC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E0F85A-EDA6-4AFE-A49D-B1B40430CC5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CEFA7-59EF-4577-9ED9-87E8EC23A57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446F18-075B-4B1D-A8BA-C298552F1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304B0F-546E-4534-9187-F8398487395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E85CEF-E03E-45D9-BDB8-67B4825DDA1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7EDF2F-51C1-4479-962F-D7A783C8946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739677-3C8D-4E9A-9C89-DF26C1EA77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D0785D-66F4-4B8A-A12D-7146ACB6B96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336F3D-D33A-4160-9970-FED76A2A58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392105-DDB1-4E03-A0E2-760A28D021E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9294EF-31B7-4047-B5D6-D2F3969B6E7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7DDEAC-A138-4CD9-802A-A13ABEDF3B8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54325A-AC57-4360-93FC-0C6DAE7980B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B54CCA-D5F1-4519-9EBC-0DADC1EBC92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66EA68-3E45-4971-BDFE-C436371B3FD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C19E7C-8A13-4260-BD69-BE26D846083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6B8753-F032-46E5-9BD6-60E18F0E2A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CEF688-084E-49B8-BF6E-7B27ABDAC2F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B62D7F-6847-4CC9-982A-EB4553FB9A5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002D42-5D63-441F-9E3C-CC993BEE9FC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5B3A0E-E7A3-4509-B313-E83A94E714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255DC0-4185-464D-872A-198E4D27925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891D4D-994C-4A11-9915-A0300D7D1C1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F1C9D9-E891-427B-A840-551D99D56A9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C75D3F-23B0-44C0-9F3B-20B15C2AF2E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87C462-7AFD-49E2-B978-FC1E2FB522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2C433D-7EE3-46D6-A397-3A5CA211171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697D14-F22C-41C7-83AC-77624FB106A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3B3B3A-8ECE-4C36-8960-B87BFE0C3E0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BEDC50-B204-4F09-BF2E-3FC948119D0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CBD1B3-44EA-4569-8380-F0C863F8BB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E076B8-64B9-4540-820C-1AF772B9D9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7C8779-3C23-4CE9-92A0-BB513E8D9D8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8C455B-855E-4251-AE73-1CC7676CB8A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982883-47BF-4262-859C-3DD184C7167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A29E42-3E77-4BF0-98C7-D89CFD82F10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8DD85B-92EF-4CF3-871E-48B03A0D21E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1A8563-E064-4173-BBD9-106F65165B3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A47463-8DE3-4931-8AA8-97A68F07429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3B8BD3-46DA-4673-BDE4-31F26DBA2B2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ADA617-3CA0-47DA-8850-4FA6C16F6B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D49FFB-9156-441B-B2EE-90178695446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CC93C-6AC4-4BC8-A58F-AA6B6D05772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D7D51A-7F75-4AB2-A297-2A280115223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3B525A-F668-4ECA-A9E1-0A3AD73BF12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F1F07B-72E5-42BF-9BF2-6779F040B29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CAC739-FE0B-4699-B35E-F8FB8119B63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64E850-68D5-4D3B-8456-75DBEAA7D2F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7C03BC-ADD8-45A1-B58D-66ED876C247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26A892-9466-4BE2-B493-D8606682B36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57F86A-911C-444E-882E-5A56916A079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F02AA6-B547-417D-83FA-3E6B48AE160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9500BF-28AD-4524-B176-D940596F9A0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9190FA-B0F7-4D7D-84FC-64C16367849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2.xml"/><Relationship Id="rId3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61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55.xml"/><Relationship Id="rId6" Type="http://schemas.openxmlformats.org/officeDocument/2006/relationships/slideLayout" Target="../slideLayouts/slideLayout160.xml"/><Relationship Id="rId11" Type="http://schemas.openxmlformats.org/officeDocument/2006/relationships/slideLayout" Target="../slideLayouts/slideLayout165.xml"/><Relationship Id="rId5" Type="http://schemas.openxmlformats.org/officeDocument/2006/relationships/slideLayout" Target="../slideLayouts/slideLayout159.xml"/><Relationship Id="rId10" Type="http://schemas.openxmlformats.org/officeDocument/2006/relationships/slideLayout" Target="../slideLayouts/slideLayout164.xml"/><Relationship Id="rId4" Type="http://schemas.openxmlformats.org/officeDocument/2006/relationships/slideLayout" Target="../slideLayouts/slideLayout158.xml"/><Relationship Id="rId9" Type="http://schemas.openxmlformats.org/officeDocument/2006/relationships/slideLayout" Target="../slideLayouts/slideLayout163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3.xml"/><Relationship Id="rId3" Type="http://schemas.openxmlformats.org/officeDocument/2006/relationships/slideLayout" Target="../slideLayouts/slideLayout168.xml"/><Relationship Id="rId7" Type="http://schemas.openxmlformats.org/officeDocument/2006/relationships/slideLayout" Target="../slideLayouts/slideLayout172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67.xml"/><Relationship Id="rId1" Type="http://schemas.openxmlformats.org/officeDocument/2006/relationships/slideLayout" Target="../slideLayouts/slideLayout166.xml"/><Relationship Id="rId6" Type="http://schemas.openxmlformats.org/officeDocument/2006/relationships/slideLayout" Target="../slideLayouts/slideLayout171.xml"/><Relationship Id="rId11" Type="http://schemas.openxmlformats.org/officeDocument/2006/relationships/slideLayout" Target="../slideLayouts/slideLayout176.xml"/><Relationship Id="rId5" Type="http://schemas.openxmlformats.org/officeDocument/2006/relationships/slideLayout" Target="../slideLayouts/slideLayout170.xml"/><Relationship Id="rId10" Type="http://schemas.openxmlformats.org/officeDocument/2006/relationships/slideLayout" Target="../slideLayouts/slideLayout175.xml"/><Relationship Id="rId4" Type="http://schemas.openxmlformats.org/officeDocument/2006/relationships/slideLayout" Target="../slideLayouts/slideLayout169.xml"/><Relationship Id="rId9" Type="http://schemas.openxmlformats.org/officeDocument/2006/relationships/slideLayout" Target="../slideLayouts/slideLayout174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4.xml"/><Relationship Id="rId3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83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178.xml"/><Relationship Id="rId1" Type="http://schemas.openxmlformats.org/officeDocument/2006/relationships/slideLayout" Target="../slideLayouts/slideLayout177.xml"/><Relationship Id="rId6" Type="http://schemas.openxmlformats.org/officeDocument/2006/relationships/slideLayout" Target="../slideLayouts/slideLayout182.xml"/><Relationship Id="rId11" Type="http://schemas.openxmlformats.org/officeDocument/2006/relationships/slideLayout" Target="../slideLayouts/slideLayout187.xml"/><Relationship Id="rId5" Type="http://schemas.openxmlformats.org/officeDocument/2006/relationships/slideLayout" Target="../slideLayouts/slideLayout181.xml"/><Relationship Id="rId10" Type="http://schemas.openxmlformats.org/officeDocument/2006/relationships/slideLayout" Target="../slideLayouts/slideLayout186.xml"/><Relationship Id="rId4" Type="http://schemas.openxmlformats.org/officeDocument/2006/relationships/slideLayout" Target="../slideLayouts/slideLayout180.xml"/><Relationship Id="rId9" Type="http://schemas.openxmlformats.org/officeDocument/2006/relationships/slideLayout" Target="../slideLayouts/slideLayout18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E7DAAB"/>
            </a:gs>
            <a:gs pos="50000">
              <a:srgbClr val="CCCCFF"/>
            </a:gs>
            <a:gs pos="100000">
              <a:srgbClr val="E7DAA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3075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EE1C092-DCB1-4488-95FF-EC75B3B6DA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6" r:id="rId1"/>
    <p:sldLayoutId id="2147483865" r:id="rId2"/>
    <p:sldLayoutId id="2147483864" r:id="rId3"/>
    <p:sldLayoutId id="2147483863" r:id="rId4"/>
    <p:sldLayoutId id="2147483862" r:id="rId5"/>
    <p:sldLayoutId id="2147483861" r:id="rId6"/>
    <p:sldLayoutId id="2147483860" r:id="rId7"/>
    <p:sldLayoutId id="2147483859" r:id="rId8"/>
    <p:sldLayoutId id="2147483858" r:id="rId9"/>
    <p:sldLayoutId id="2147483857" r:id="rId10"/>
    <p:sldLayoutId id="214748385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E7DAAB"/>
            </a:gs>
            <a:gs pos="50000">
              <a:srgbClr val="CCCCFF"/>
            </a:gs>
            <a:gs pos="100000">
              <a:srgbClr val="E7DAA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4099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6AE9D46-351F-445E-9EB9-EB3B25CD19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6" r:id="rId2"/>
    <p:sldLayoutId id="2147483875" r:id="rId3"/>
    <p:sldLayoutId id="2147483874" r:id="rId4"/>
    <p:sldLayoutId id="2147483873" r:id="rId5"/>
    <p:sldLayoutId id="2147483872" r:id="rId6"/>
    <p:sldLayoutId id="2147483871" r:id="rId7"/>
    <p:sldLayoutId id="2147483870" r:id="rId8"/>
    <p:sldLayoutId id="2147483869" r:id="rId9"/>
    <p:sldLayoutId id="2147483868" r:id="rId10"/>
    <p:sldLayoutId id="214748386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E7DAAB"/>
            </a:gs>
            <a:gs pos="50000">
              <a:srgbClr val="CCCCFF"/>
            </a:gs>
            <a:gs pos="100000">
              <a:srgbClr val="E7DAA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5123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14A79D0-F21C-4C33-A685-18D7DEEB517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8" r:id="rId1"/>
    <p:sldLayoutId id="2147483887" r:id="rId2"/>
    <p:sldLayoutId id="2147483886" r:id="rId3"/>
    <p:sldLayoutId id="2147483885" r:id="rId4"/>
    <p:sldLayoutId id="2147483884" r:id="rId5"/>
    <p:sldLayoutId id="2147483883" r:id="rId6"/>
    <p:sldLayoutId id="2147483882" r:id="rId7"/>
    <p:sldLayoutId id="2147483881" r:id="rId8"/>
    <p:sldLayoutId id="2147483880" r:id="rId9"/>
    <p:sldLayoutId id="2147483879" r:id="rId10"/>
    <p:sldLayoutId id="214748387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E7DAAB"/>
            </a:gs>
            <a:gs pos="50000">
              <a:srgbClr val="CCCCFF"/>
            </a:gs>
            <a:gs pos="100000">
              <a:srgbClr val="E7DAA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614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B3CEBE2-9375-4252-A22A-26E32473489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9" r:id="rId1"/>
    <p:sldLayoutId id="2147483898" r:id="rId2"/>
    <p:sldLayoutId id="2147483897" r:id="rId3"/>
    <p:sldLayoutId id="2147483896" r:id="rId4"/>
    <p:sldLayoutId id="2147483895" r:id="rId5"/>
    <p:sldLayoutId id="2147483894" r:id="rId6"/>
    <p:sldLayoutId id="2147483893" r:id="rId7"/>
    <p:sldLayoutId id="2147483892" r:id="rId8"/>
    <p:sldLayoutId id="2147483891" r:id="rId9"/>
    <p:sldLayoutId id="2147483890" r:id="rId10"/>
    <p:sldLayoutId id="214748388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E7DAAB"/>
            </a:gs>
            <a:gs pos="50000">
              <a:srgbClr val="CCCCFF"/>
            </a:gs>
            <a:gs pos="100000">
              <a:srgbClr val="E7DAA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7171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00DD19E-82E1-46FF-B19E-841502CA0E1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0" r:id="rId1"/>
    <p:sldLayoutId id="2147483909" r:id="rId2"/>
    <p:sldLayoutId id="2147483908" r:id="rId3"/>
    <p:sldLayoutId id="2147483907" r:id="rId4"/>
    <p:sldLayoutId id="2147483906" r:id="rId5"/>
    <p:sldLayoutId id="2147483905" r:id="rId6"/>
    <p:sldLayoutId id="2147483904" r:id="rId7"/>
    <p:sldLayoutId id="2147483903" r:id="rId8"/>
    <p:sldLayoutId id="2147483902" r:id="rId9"/>
    <p:sldLayoutId id="2147483901" r:id="rId10"/>
    <p:sldLayoutId id="214748390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E7DAAB"/>
            </a:gs>
            <a:gs pos="50000">
              <a:srgbClr val="CCCCFF"/>
            </a:gs>
            <a:gs pos="100000">
              <a:srgbClr val="E7DAA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8195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EB26719-CE09-4A85-AFFB-B76731C53C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1" r:id="rId1"/>
    <p:sldLayoutId id="2147483920" r:id="rId2"/>
    <p:sldLayoutId id="2147483919" r:id="rId3"/>
    <p:sldLayoutId id="2147483918" r:id="rId4"/>
    <p:sldLayoutId id="2147483917" r:id="rId5"/>
    <p:sldLayoutId id="2147483916" r:id="rId6"/>
    <p:sldLayoutId id="2147483915" r:id="rId7"/>
    <p:sldLayoutId id="2147483914" r:id="rId8"/>
    <p:sldLayoutId id="2147483913" r:id="rId9"/>
    <p:sldLayoutId id="2147483912" r:id="rId10"/>
    <p:sldLayoutId id="214748391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E7DAAB"/>
            </a:gs>
            <a:gs pos="50000">
              <a:srgbClr val="CCCCFF"/>
            </a:gs>
            <a:gs pos="100000">
              <a:srgbClr val="E7DAA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9219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2D30DDE-8540-4490-AEDC-7C72009C6F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2" r:id="rId1"/>
    <p:sldLayoutId id="2147483931" r:id="rId2"/>
    <p:sldLayoutId id="2147483930" r:id="rId3"/>
    <p:sldLayoutId id="2147483929" r:id="rId4"/>
    <p:sldLayoutId id="2147483928" r:id="rId5"/>
    <p:sldLayoutId id="2147483927" r:id="rId6"/>
    <p:sldLayoutId id="2147483926" r:id="rId7"/>
    <p:sldLayoutId id="2147483925" r:id="rId8"/>
    <p:sldLayoutId id="2147483924" r:id="rId9"/>
    <p:sldLayoutId id="2147483923" r:id="rId10"/>
    <p:sldLayoutId id="214748392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E7DAAB"/>
            </a:gs>
            <a:gs pos="50000">
              <a:srgbClr val="CCCCFF"/>
            </a:gs>
            <a:gs pos="100000">
              <a:srgbClr val="E7DAA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43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5845930-F063-48E1-B3DC-827A5C9C9B2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3" r:id="rId1"/>
    <p:sldLayoutId id="2147483942" r:id="rId2"/>
    <p:sldLayoutId id="2147483941" r:id="rId3"/>
    <p:sldLayoutId id="2147483940" r:id="rId4"/>
    <p:sldLayoutId id="2147483939" r:id="rId5"/>
    <p:sldLayoutId id="2147483938" r:id="rId6"/>
    <p:sldLayoutId id="2147483937" r:id="rId7"/>
    <p:sldLayoutId id="2147483936" r:id="rId8"/>
    <p:sldLayoutId id="2147483935" r:id="rId9"/>
    <p:sldLayoutId id="2147483934" r:id="rId10"/>
    <p:sldLayoutId id="214748393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E7DAAB"/>
            </a:gs>
            <a:gs pos="50000">
              <a:srgbClr val="CCCCFF"/>
            </a:gs>
            <a:gs pos="100000">
              <a:srgbClr val="E7DAA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126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F4BFCA4-7322-40FD-962A-17A81D0F0A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54" r:id="rId1"/>
    <p:sldLayoutId id="2147483953" r:id="rId2"/>
    <p:sldLayoutId id="2147483952" r:id="rId3"/>
    <p:sldLayoutId id="2147483951" r:id="rId4"/>
    <p:sldLayoutId id="2147483950" r:id="rId5"/>
    <p:sldLayoutId id="2147483949" r:id="rId6"/>
    <p:sldLayoutId id="2147483948" r:id="rId7"/>
    <p:sldLayoutId id="2147483947" r:id="rId8"/>
    <p:sldLayoutId id="2147483946" r:id="rId9"/>
    <p:sldLayoutId id="2147483945" r:id="rId10"/>
    <p:sldLayoutId id="214748394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E7DAAB"/>
            </a:gs>
            <a:gs pos="50000">
              <a:srgbClr val="CCCCFF"/>
            </a:gs>
            <a:gs pos="100000">
              <a:srgbClr val="E7DAA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2291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3935A34-C7FD-44BB-9E73-0817EFA3148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5" r:id="rId1"/>
    <p:sldLayoutId id="2147483964" r:id="rId2"/>
    <p:sldLayoutId id="2147483963" r:id="rId3"/>
    <p:sldLayoutId id="2147483962" r:id="rId4"/>
    <p:sldLayoutId id="2147483961" r:id="rId5"/>
    <p:sldLayoutId id="2147483960" r:id="rId6"/>
    <p:sldLayoutId id="2147483959" r:id="rId7"/>
    <p:sldLayoutId id="2147483958" r:id="rId8"/>
    <p:sldLayoutId id="2147483957" r:id="rId9"/>
    <p:sldLayoutId id="2147483956" r:id="rId10"/>
    <p:sldLayoutId id="214748395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E7DAAB"/>
            </a:gs>
            <a:gs pos="50000">
              <a:srgbClr val="CCCCFF"/>
            </a:gs>
            <a:gs pos="100000">
              <a:srgbClr val="E7DAA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3315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49668AD-EAA9-413B-AA21-B8C222B8EA4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76" r:id="rId1"/>
    <p:sldLayoutId id="2147483975" r:id="rId2"/>
    <p:sldLayoutId id="2147483974" r:id="rId3"/>
    <p:sldLayoutId id="2147483973" r:id="rId4"/>
    <p:sldLayoutId id="2147483972" r:id="rId5"/>
    <p:sldLayoutId id="2147483971" r:id="rId6"/>
    <p:sldLayoutId id="2147483970" r:id="rId7"/>
    <p:sldLayoutId id="2147483969" r:id="rId8"/>
    <p:sldLayoutId id="2147483968" r:id="rId9"/>
    <p:sldLayoutId id="2147483967" r:id="rId10"/>
    <p:sldLayoutId id="214748396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E7DAAB"/>
            </a:gs>
            <a:gs pos="50000">
              <a:srgbClr val="CCCCFF"/>
            </a:gs>
            <a:gs pos="100000">
              <a:srgbClr val="E7DAA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4339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7C25802-A007-4957-9A84-F3605AD1BEA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87" r:id="rId1"/>
    <p:sldLayoutId id="2147483986" r:id="rId2"/>
    <p:sldLayoutId id="2147483985" r:id="rId3"/>
    <p:sldLayoutId id="2147483984" r:id="rId4"/>
    <p:sldLayoutId id="2147483983" r:id="rId5"/>
    <p:sldLayoutId id="2147483982" r:id="rId6"/>
    <p:sldLayoutId id="2147483981" r:id="rId7"/>
    <p:sldLayoutId id="2147483980" r:id="rId8"/>
    <p:sldLayoutId id="2147483979" r:id="rId9"/>
    <p:sldLayoutId id="2147483978" r:id="rId10"/>
    <p:sldLayoutId id="214748397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E7DAAB"/>
            </a:gs>
            <a:gs pos="50000">
              <a:srgbClr val="CCCCFF"/>
            </a:gs>
            <a:gs pos="100000">
              <a:srgbClr val="E7DAA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5363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3CB6949-9572-425D-B54E-02291507F4B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8" r:id="rId1"/>
    <p:sldLayoutId id="2147483997" r:id="rId2"/>
    <p:sldLayoutId id="2147483996" r:id="rId3"/>
    <p:sldLayoutId id="2147483995" r:id="rId4"/>
    <p:sldLayoutId id="2147483994" r:id="rId5"/>
    <p:sldLayoutId id="2147483993" r:id="rId6"/>
    <p:sldLayoutId id="2147483992" r:id="rId7"/>
    <p:sldLayoutId id="2147483991" r:id="rId8"/>
    <p:sldLayoutId id="2147483990" r:id="rId9"/>
    <p:sldLayoutId id="2147483989" r:id="rId10"/>
    <p:sldLayoutId id="214748398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E7DAAB"/>
            </a:gs>
            <a:gs pos="50000">
              <a:srgbClr val="CCCCFF"/>
            </a:gs>
            <a:gs pos="100000">
              <a:srgbClr val="E7DAA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638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D38C60A-7C31-427E-BF21-FAB8EE474F9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09" r:id="rId1"/>
    <p:sldLayoutId id="2147484008" r:id="rId2"/>
    <p:sldLayoutId id="2147484007" r:id="rId3"/>
    <p:sldLayoutId id="2147484006" r:id="rId4"/>
    <p:sldLayoutId id="2147484005" r:id="rId5"/>
    <p:sldLayoutId id="2147484004" r:id="rId6"/>
    <p:sldLayoutId id="2147484003" r:id="rId7"/>
    <p:sldLayoutId id="2147484002" r:id="rId8"/>
    <p:sldLayoutId id="2147484001" r:id="rId9"/>
    <p:sldLayoutId id="2147484000" r:id="rId10"/>
    <p:sldLayoutId id="214748399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E7DAAB"/>
            </a:gs>
            <a:gs pos="50000">
              <a:srgbClr val="CCCCFF"/>
            </a:gs>
            <a:gs pos="100000">
              <a:srgbClr val="E7DAA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7411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3635E8E-4283-4138-AC17-B53F9C619BA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20" r:id="rId1"/>
    <p:sldLayoutId id="2147484019" r:id="rId2"/>
    <p:sldLayoutId id="2147484018" r:id="rId3"/>
    <p:sldLayoutId id="2147484017" r:id="rId4"/>
    <p:sldLayoutId id="2147484016" r:id="rId5"/>
    <p:sldLayoutId id="2147484015" r:id="rId6"/>
    <p:sldLayoutId id="2147484014" r:id="rId7"/>
    <p:sldLayoutId id="2147484013" r:id="rId8"/>
    <p:sldLayoutId id="2147484012" r:id="rId9"/>
    <p:sldLayoutId id="2147484011" r:id="rId10"/>
    <p:sldLayoutId id="214748401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E7DAAB"/>
            </a:gs>
            <a:gs pos="50000">
              <a:srgbClr val="CCCCFF"/>
            </a:gs>
            <a:gs pos="100000">
              <a:srgbClr val="E7DAA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8435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7B73C37-07CB-44D6-ADB7-283B654C159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31" r:id="rId1"/>
    <p:sldLayoutId id="2147484030" r:id="rId2"/>
    <p:sldLayoutId id="2147484029" r:id="rId3"/>
    <p:sldLayoutId id="2147484028" r:id="rId4"/>
    <p:sldLayoutId id="2147484027" r:id="rId5"/>
    <p:sldLayoutId id="2147484026" r:id="rId6"/>
    <p:sldLayoutId id="2147484025" r:id="rId7"/>
    <p:sldLayoutId id="2147484024" r:id="rId8"/>
    <p:sldLayoutId id="2147484023" r:id="rId9"/>
    <p:sldLayoutId id="2147484022" r:id="rId10"/>
    <p:sldLayoutId id="214748402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E7DAAB"/>
            </a:gs>
            <a:gs pos="50000">
              <a:srgbClr val="CCCCFF"/>
            </a:gs>
            <a:gs pos="100000">
              <a:srgbClr val="E7DAA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9459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8AB0FF8-C9C1-4AA5-B8C9-DDF4D9EA43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42" r:id="rId1"/>
    <p:sldLayoutId id="2147484041" r:id="rId2"/>
    <p:sldLayoutId id="2147484040" r:id="rId3"/>
    <p:sldLayoutId id="2147484039" r:id="rId4"/>
    <p:sldLayoutId id="2147484038" r:id="rId5"/>
    <p:sldLayoutId id="2147484037" r:id="rId6"/>
    <p:sldLayoutId id="2147484036" r:id="rId7"/>
    <p:sldLayoutId id="2147484035" r:id="rId8"/>
    <p:sldLayoutId id="2147484034" r:id="rId9"/>
    <p:sldLayoutId id="2147484033" r:id="rId10"/>
    <p:sldLayoutId id="214748403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tags" Target="../tags/tag6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3" Type="http://schemas.openxmlformats.org/officeDocument/2006/relationships/tags" Target="../tags/tag8.xml"/><Relationship Id="rId7" Type="http://schemas.openxmlformats.org/officeDocument/2006/relationships/image" Target="../media/image4.png"/><Relationship Id="rId2" Type="http://schemas.openxmlformats.org/officeDocument/2006/relationships/tags" Target="../tags/tag7.xml"/><Relationship Id="rId1" Type="http://schemas.openxmlformats.org/officeDocument/2006/relationships/vmlDrawing" Target="../drawings/vmlDrawing1.vml"/><Relationship Id="rId6" Type="http://schemas.openxmlformats.org/officeDocument/2006/relationships/slideLayout" Target="../slideLayouts/slideLayout23.xml"/><Relationship Id="rId5" Type="http://schemas.openxmlformats.org/officeDocument/2006/relationships/tags" Target="../tags/tag10.xml"/><Relationship Id="rId4" Type="http://schemas.openxmlformats.org/officeDocument/2006/relationships/tags" Target="../tags/tag9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tags" Target="../tags/tag13.xml"/><Relationship Id="rId7" Type="http://schemas.openxmlformats.org/officeDocument/2006/relationships/image" Target="../media/image5.png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slideLayout" Target="../slideLayouts/slideLayout34.xml"/><Relationship Id="rId5" Type="http://schemas.openxmlformats.org/officeDocument/2006/relationships/tags" Target="../tags/tag15.xml"/><Relationship Id="rId10" Type="http://schemas.openxmlformats.org/officeDocument/2006/relationships/image" Target="../media/image8.png"/><Relationship Id="rId4" Type="http://schemas.openxmlformats.org/officeDocument/2006/relationships/tags" Target="../tags/tag14.xml"/><Relationship Id="rId9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tags" Target="../tags/tag17.xml"/><Relationship Id="rId7" Type="http://schemas.openxmlformats.org/officeDocument/2006/relationships/image" Target="../media/image10.png"/><Relationship Id="rId2" Type="http://schemas.openxmlformats.org/officeDocument/2006/relationships/tags" Target="../tags/tag16.xml"/><Relationship Id="rId1" Type="http://schemas.openxmlformats.org/officeDocument/2006/relationships/vmlDrawing" Target="../drawings/vmlDrawing2.vml"/><Relationship Id="rId6" Type="http://schemas.openxmlformats.org/officeDocument/2006/relationships/slideLayout" Target="../slideLayouts/slideLayout45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9" Type="http://schemas.openxmlformats.org/officeDocument/2006/relationships/oleObject" Target="../embeddings/oleObject2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27.xml"/><Relationship Id="rId13" Type="http://schemas.openxmlformats.org/officeDocument/2006/relationships/image" Target="../media/image14.png"/><Relationship Id="rId18" Type="http://schemas.openxmlformats.org/officeDocument/2006/relationships/image" Target="../media/image19.png"/><Relationship Id="rId3" Type="http://schemas.openxmlformats.org/officeDocument/2006/relationships/tags" Target="../tags/tag22.xml"/><Relationship Id="rId7" Type="http://schemas.openxmlformats.org/officeDocument/2006/relationships/tags" Target="../tags/tag26.xml"/><Relationship Id="rId12" Type="http://schemas.openxmlformats.org/officeDocument/2006/relationships/image" Target="../media/image13.png"/><Relationship Id="rId17" Type="http://schemas.openxmlformats.org/officeDocument/2006/relationships/image" Target="../media/image18.png"/><Relationship Id="rId2" Type="http://schemas.openxmlformats.org/officeDocument/2006/relationships/tags" Target="../tags/tag21.xml"/><Relationship Id="rId16" Type="http://schemas.openxmlformats.org/officeDocument/2006/relationships/image" Target="../media/image17.png"/><Relationship Id="rId1" Type="http://schemas.openxmlformats.org/officeDocument/2006/relationships/tags" Target="../tags/tag20.xml"/><Relationship Id="rId6" Type="http://schemas.openxmlformats.org/officeDocument/2006/relationships/tags" Target="../tags/tag25.xml"/><Relationship Id="rId11" Type="http://schemas.openxmlformats.org/officeDocument/2006/relationships/image" Target="../media/image12.png"/><Relationship Id="rId5" Type="http://schemas.openxmlformats.org/officeDocument/2006/relationships/tags" Target="../tags/tag24.xml"/><Relationship Id="rId15" Type="http://schemas.openxmlformats.org/officeDocument/2006/relationships/image" Target="../media/image16.png"/><Relationship Id="rId10" Type="http://schemas.openxmlformats.org/officeDocument/2006/relationships/slideLayout" Target="../slideLayouts/slideLayout56.xml"/><Relationship Id="rId4" Type="http://schemas.openxmlformats.org/officeDocument/2006/relationships/tags" Target="../tags/tag23.xml"/><Relationship Id="rId9" Type="http://schemas.openxmlformats.org/officeDocument/2006/relationships/tags" Target="../tags/tag28.xml"/><Relationship Id="rId1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7.xml"/><Relationship Id="rId1" Type="http://schemas.openxmlformats.org/officeDocument/2006/relationships/tags" Target="../tags/tag2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32.xml"/><Relationship Id="rId2" Type="http://schemas.openxmlformats.org/officeDocument/2006/relationships/tags" Target="../tags/tag31.xml"/><Relationship Id="rId1" Type="http://schemas.openxmlformats.org/officeDocument/2006/relationships/tags" Target="../tags/tag30.xml"/><Relationship Id="rId5" Type="http://schemas.openxmlformats.org/officeDocument/2006/relationships/image" Target="../media/image20.png"/><Relationship Id="rId4" Type="http://schemas.openxmlformats.org/officeDocument/2006/relationships/slideLayout" Target="../slideLayouts/slideLayout7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9.xml"/><Relationship Id="rId2" Type="http://schemas.openxmlformats.org/officeDocument/2006/relationships/tags" Target="../tags/tag34.xml"/><Relationship Id="rId1" Type="http://schemas.openxmlformats.org/officeDocument/2006/relationships/tags" Target="../tags/tag33.xml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0.xml"/><Relationship Id="rId2" Type="http://schemas.openxmlformats.org/officeDocument/2006/relationships/tags" Target="../tags/tag36.xml"/><Relationship Id="rId1" Type="http://schemas.openxmlformats.org/officeDocument/2006/relationships/tags" Target="../tags/tag35.xml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1.xml"/><Relationship Id="rId3" Type="http://schemas.openxmlformats.org/officeDocument/2006/relationships/tags" Target="../tags/tag39.xml"/><Relationship Id="rId7" Type="http://schemas.openxmlformats.org/officeDocument/2006/relationships/tags" Target="../tags/tag43.xml"/><Relationship Id="rId12" Type="http://schemas.openxmlformats.org/officeDocument/2006/relationships/image" Target="../media/image26.png"/><Relationship Id="rId2" Type="http://schemas.openxmlformats.org/officeDocument/2006/relationships/tags" Target="../tags/tag38.xml"/><Relationship Id="rId1" Type="http://schemas.openxmlformats.org/officeDocument/2006/relationships/tags" Target="../tags/tag37.xml"/><Relationship Id="rId6" Type="http://schemas.openxmlformats.org/officeDocument/2006/relationships/tags" Target="../tags/tag42.xml"/><Relationship Id="rId11" Type="http://schemas.openxmlformats.org/officeDocument/2006/relationships/image" Target="../media/image25.png"/><Relationship Id="rId5" Type="http://schemas.openxmlformats.org/officeDocument/2006/relationships/tags" Target="../tags/tag41.xml"/><Relationship Id="rId10" Type="http://schemas.openxmlformats.org/officeDocument/2006/relationships/image" Target="../media/image24.png"/><Relationship Id="rId4" Type="http://schemas.openxmlformats.org/officeDocument/2006/relationships/tags" Target="../tags/tag40.xml"/><Relationship Id="rId9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2.xml"/><Relationship Id="rId2" Type="http://schemas.openxmlformats.org/officeDocument/2006/relationships/tags" Target="../tags/tag45.xml"/><Relationship Id="rId1" Type="http://schemas.openxmlformats.org/officeDocument/2006/relationships/tags" Target="../tags/tag44.xml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tags" Target="../tags/tag48.xml"/><Relationship Id="rId2" Type="http://schemas.openxmlformats.org/officeDocument/2006/relationships/tags" Target="../tags/tag47.xml"/><Relationship Id="rId1" Type="http://schemas.openxmlformats.org/officeDocument/2006/relationships/tags" Target="../tags/tag46.xml"/><Relationship Id="rId5" Type="http://schemas.openxmlformats.org/officeDocument/2006/relationships/image" Target="../media/image28.png"/><Relationship Id="rId4" Type="http://schemas.openxmlformats.org/officeDocument/2006/relationships/slideLayout" Target="../slideLayouts/slideLayout13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4.xml"/><Relationship Id="rId2" Type="http://schemas.openxmlformats.org/officeDocument/2006/relationships/tags" Target="../tags/tag50.xml"/><Relationship Id="rId1" Type="http://schemas.openxmlformats.org/officeDocument/2006/relationships/tags" Target="../tags/tag49.xml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tags" Target="../tags/tag51.xml"/><Relationship Id="rId5" Type="http://schemas.openxmlformats.org/officeDocument/2006/relationships/image" Target="../media/image30.png"/><Relationship Id="rId4" Type="http://schemas.openxmlformats.org/officeDocument/2006/relationships/slideLayout" Target="../slideLayouts/slideLayout15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66.xml"/><Relationship Id="rId1" Type="http://schemas.openxmlformats.org/officeDocument/2006/relationships/tags" Target="../tags/tag5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77.xml"/><Relationship Id="rId1" Type="http://schemas.openxmlformats.org/officeDocument/2006/relationships/tags" Target="../tags/tag5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2" name="Group 8"/>
          <p:cNvGrpSpPr>
            <a:grpSpLocks/>
          </p:cNvGrpSpPr>
          <p:nvPr/>
        </p:nvGrpSpPr>
        <p:grpSpPr bwMode="auto">
          <a:xfrm>
            <a:off x="250825" y="476250"/>
            <a:ext cx="8713788" cy="5897563"/>
            <a:chOff x="158" y="300"/>
            <a:chExt cx="5489" cy="3715"/>
          </a:xfrm>
        </p:grpSpPr>
        <p:sp>
          <p:nvSpPr>
            <p:cNvPr id="20483" name="Rectangle 5"/>
            <p:cNvSpPr>
              <a:spLocks noChangeArrowheads="1"/>
            </p:cNvSpPr>
            <p:nvPr>
              <p:custDataLst>
                <p:tags r:id="rId1"/>
              </p:custDataLst>
            </p:nvPr>
          </p:nvSpPr>
          <p:spPr bwMode="auto">
            <a:xfrm>
              <a:off x="884" y="300"/>
              <a:ext cx="3992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 eaLnBrk="0" hangingPunct="0"/>
              <a:r>
                <a:rPr lang="ru-RU" sz="3200" b="1"/>
                <a:t>Блоки. Похила площина</a:t>
              </a:r>
              <a:r>
                <a:rPr lang="ru-RU" sz="3200"/>
                <a:t> </a:t>
              </a:r>
            </a:p>
          </p:txBody>
        </p:sp>
        <p:sp>
          <p:nvSpPr>
            <p:cNvPr id="20484" name="Rectangle 6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158" y="3727"/>
              <a:ext cx="5489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/>
              <a:endParaRPr lang="ru-RU" sz="2400"/>
            </a:p>
          </p:txBody>
        </p:sp>
        <p:pic>
          <p:nvPicPr>
            <p:cNvPr id="20485" name="Picture 7"/>
            <p:cNvPicPr>
              <a:picLocks noChangeAspect="1" noChangeArrowheads="1"/>
            </p:cNvPicPr>
            <p:nvPr>
              <p:custDataLst>
                <p:tags r:id="rId3"/>
              </p:custDataLst>
            </p:nvPr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930" y="981"/>
              <a:ext cx="3788" cy="22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06" name="Group 7"/>
          <p:cNvGrpSpPr>
            <a:grpSpLocks/>
          </p:cNvGrpSpPr>
          <p:nvPr/>
        </p:nvGrpSpPr>
        <p:grpSpPr bwMode="auto">
          <a:xfrm>
            <a:off x="179388" y="366713"/>
            <a:ext cx="8785225" cy="5826125"/>
            <a:chOff x="113" y="231"/>
            <a:chExt cx="5534" cy="3670"/>
          </a:xfrm>
        </p:grpSpPr>
        <p:sp>
          <p:nvSpPr>
            <p:cNvPr id="21507" name="Rectangle 5"/>
            <p:cNvSpPr>
              <a:spLocks noChangeArrowheads="1"/>
            </p:cNvSpPr>
            <p:nvPr>
              <p:custDataLst>
                <p:tags r:id="rId1"/>
              </p:custDataLst>
            </p:nvPr>
          </p:nvSpPr>
          <p:spPr bwMode="auto">
            <a:xfrm>
              <a:off x="113" y="231"/>
              <a:ext cx="5534" cy="12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 eaLnBrk="0" hangingPunct="0"/>
              <a:r>
                <a:rPr lang="ru-RU" sz="2400" i="1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Блок, вісь якого закріплена й при підйомі вантажів не опускається й не піднімається, називають </a:t>
              </a:r>
              <a:r>
                <a:rPr lang="ru-RU" sz="2400" b="1" i="1">
                  <a:solidFill>
                    <a:schemeClr val="hlink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нерухомим блоком.</a:t>
              </a:r>
              <a:endParaRPr lang="ru-RU" sz="2400" b="1">
                <a:solidFill>
                  <a:schemeClr val="hlink"/>
                </a:solidFill>
                <a:ea typeface="Calibri" pitchFamily="34" charset="0"/>
                <a:cs typeface="Times New Roman" pitchFamily="18" charset="0"/>
              </a:endParaRPr>
            </a:p>
            <a:p>
              <a:pPr eaLnBrk="0" hangingPunct="0"/>
              <a:endParaRPr lang="ru-RU" sz="2400">
                <a:latin typeface="Times New Roman" pitchFamily="18" charset="0"/>
                <a:ea typeface="Calibri" pitchFamily="34" charset="0"/>
                <a:cs typeface="Times New Roman" pitchFamily="18" charset="0"/>
              </a:endParaRPr>
            </a:p>
            <a:p>
              <a:pPr algn="ctr" eaLnBrk="0" hangingPunct="0"/>
              <a:r>
                <a:rPr lang="ru-RU" sz="2400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Нерухомий блок можна розглядати як рівноплечий важіль, у якого плечі сил дорівнюють радіусу колеса: </a:t>
              </a:r>
              <a:r>
                <a:rPr lang="ru-RU" sz="2400" i="1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OA</a:t>
              </a:r>
              <a:r>
                <a:rPr lang="ru-RU" sz="2400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=</a:t>
              </a:r>
              <a:r>
                <a:rPr lang="ru-RU" sz="2400" i="1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OB</a:t>
              </a:r>
              <a:r>
                <a:rPr lang="ru-RU" sz="2400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=</a:t>
              </a:r>
              <a:r>
                <a:rPr lang="ru-RU" sz="2400" i="1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r</a:t>
              </a:r>
              <a:r>
                <a:rPr lang="ru-RU" sz="2400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.</a:t>
              </a:r>
              <a:endParaRPr lang="ru-RU" sz="2400">
                <a:ea typeface="Calibri" pitchFamily="34" charset="0"/>
                <a:cs typeface="Times New Roman" pitchFamily="18" charset="0"/>
              </a:endParaRPr>
            </a:p>
          </p:txBody>
        </p:sp>
        <p:pic>
          <p:nvPicPr>
            <p:cNvPr id="21508" name="Picture 4"/>
            <p:cNvPicPr>
              <a:picLocks noChangeAspect="1" noChangeArrowheads="1"/>
            </p:cNvPicPr>
            <p:nvPr>
              <p:custDataLst>
                <p:tags r:id="rId2"/>
              </p:custDataLst>
            </p:nvPr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195" y="1752"/>
              <a:ext cx="1296" cy="19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509" name="Rectangle 6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249" y="1543"/>
              <a:ext cx="3765" cy="23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 eaLnBrk="0" hangingPunct="0"/>
              <a:r>
                <a:rPr lang="ru-RU" sz="2400">
                  <a:latin typeface="Times New Roman" pitchFamily="18" charset="0"/>
                  <a:cs typeface="Times New Roman" pitchFamily="18" charset="0"/>
                </a:rPr>
                <a:t>У</a:t>
              </a:r>
              <a:r>
                <a:rPr lang="ru-RU" sz="2400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мовою рівноваги блоку буде рівність прикладених сил:</a:t>
              </a:r>
              <a:endParaRPr lang="ru-RU" sz="2400">
                <a:latin typeface="Times New Roman" pitchFamily="18" charset="0"/>
                <a:cs typeface="Times New Roman" pitchFamily="18" charset="0"/>
              </a:endParaRPr>
            </a:p>
            <a:p>
              <a:pPr algn="ctr" eaLnBrk="0" hangingPunct="0"/>
              <a:endParaRPr lang="ru-RU" sz="2400">
                <a:latin typeface="Times New Roman" pitchFamily="18" charset="0"/>
                <a:cs typeface="Times New Roman" pitchFamily="18" charset="0"/>
              </a:endParaRPr>
            </a:p>
            <a:p>
              <a:pPr algn="ctr" eaLnBrk="0" hangingPunct="0"/>
              <a:r>
                <a:rPr lang="ru-RU" sz="2400" b="1" i="1">
                  <a:latin typeface="Times New Roman" pitchFamily="18" charset="0"/>
                </a:rPr>
                <a:t>F </a:t>
              </a:r>
              <a:r>
                <a:rPr lang="ru-RU" sz="2400" b="1">
                  <a:latin typeface="Times New Roman" pitchFamily="18" charset="0"/>
                </a:rPr>
                <a:t>= </a:t>
              </a:r>
              <a:r>
                <a:rPr lang="ru-RU" sz="2400" b="1" i="1">
                  <a:latin typeface="Times New Roman" pitchFamily="18" charset="0"/>
                </a:rPr>
                <a:t>P</a:t>
              </a:r>
              <a:endParaRPr lang="ru-RU" sz="2400" b="1">
                <a:latin typeface="Times New Roman" pitchFamily="18" charset="0"/>
                <a:cs typeface="Times New Roman" pitchFamily="18" charset="0"/>
              </a:endParaRPr>
            </a:p>
            <a:p>
              <a:pPr algn="ctr" eaLnBrk="0" hangingPunct="0"/>
              <a:endParaRPr lang="ru-RU" sz="2400"/>
            </a:p>
            <a:p>
              <a:pPr eaLnBrk="0" hangingPunct="0"/>
              <a:r>
                <a:rPr lang="ru-RU" sz="2400">
                  <a:latin typeface="Times New Roman" pitchFamily="18" charset="0"/>
                </a:rPr>
                <a:t>Звідси випливає, що</a:t>
              </a:r>
              <a:endParaRPr lang="ru-RU" sz="2400">
                <a:latin typeface="Times New Roman" pitchFamily="18" charset="0"/>
                <a:cs typeface="Times New Roman" pitchFamily="18" charset="0"/>
              </a:endParaRPr>
            </a:p>
            <a:p>
              <a:pPr eaLnBrk="0" hangingPunct="0"/>
              <a:endParaRPr lang="ru-RU" sz="2400"/>
            </a:p>
            <a:p>
              <a:pPr algn="ctr" eaLnBrk="0" hangingPunct="0">
                <a:buFont typeface="Symbol" pitchFamily="18" charset="2"/>
                <a:buNone/>
              </a:pPr>
              <a:r>
                <a:rPr lang="ru-RU" sz="2400" i="1">
                  <a:solidFill>
                    <a:schemeClr val="hlink"/>
                  </a:solidFill>
                  <a:latin typeface="Times New Roman" pitchFamily="18" charset="0"/>
                </a:rPr>
                <a:t>нерухомий блок не дає виграшу в силі, але дозволяє змінювати напрямок дії сили.</a:t>
              </a:r>
              <a:endParaRPr lang="ru-RU" sz="2400">
                <a:solidFill>
                  <a:schemeClr val="hlink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7" name="Group 9"/>
          <p:cNvGrpSpPr>
            <a:grpSpLocks/>
          </p:cNvGrpSpPr>
          <p:nvPr/>
        </p:nvGrpSpPr>
        <p:grpSpPr bwMode="auto">
          <a:xfrm>
            <a:off x="250825" y="260350"/>
            <a:ext cx="8642350" cy="5862638"/>
            <a:chOff x="158" y="164"/>
            <a:chExt cx="5444" cy="3693"/>
          </a:xfrm>
        </p:grpSpPr>
        <p:pic>
          <p:nvPicPr>
            <p:cNvPr id="1028" name="Picture 5"/>
            <p:cNvPicPr>
              <a:picLocks noChangeAspect="1" noChangeArrowheads="1"/>
            </p:cNvPicPr>
            <p:nvPr>
              <p:custDataLst>
                <p:tags r:id="rId2"/>
              </p:custDataLst>
            </p:nvPr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4150" y="1434"/>
              <a:ext cx="1426" cy="21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aphicFrame>
          <p:nvGraphicFramePr>
            <p:cNvPr id="1026" name="Object 4"/>
            <p:cNvGraphicFramePr>
              <a:graphicFrameLocks noChangeAspect="1"/>
            </p:cNvGraphicFramePr>
            <p:nvPr/>
          </p:nvGraphicFramePr>
          <p:xfrm>
            <a:off x="2064" y="2659"/>
            <a:ext cx="732" cy="643"/>
          </p:xfrm>
          <a:graphic>
            <a:graphicData uri="http://schemas.openxmlformats.org/presentationml/2006/ole">
              <p:oleObj spid="_x0000_s1026" name="Формула" r:id="rId8" imgW="444240" imgH="393480" progId="Equation.3">
                <p:embed/>
              </p:oleObj>
            </a:graphicData>
          </a:graphic>
        </p:graphicFrame>
        <p:sp>
          <p:nvSpPr>
            <p:cNvPr id="1029" name="Rectangle 6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158" y="164"/>
              <a:ext cx="5444" cy="9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 eaLnBrk="0" hangingPunct="0"/>
              <a:r>
                <a:rPr lang="ru-RU" sz="2400" b="1" i="1">
                  <a:solidFill>
                    <a:schemeClr val="hlink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Рухомий блок</a:t>
              </a:r>
              <a:r>
                <a:rPr lang="ru-RU" sz="2400" b="1" i="1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 </a:t>
              </a:r>
              <a:r>
                <a:rPr lang="ru-RU" sz="2400" i="1">
                  <a:ea typeface="Calibri" pitchFamily="34" charset="0"/>
                  <a:cs typeface="Times New Roman" pitchFamily="18" charset="0"/>
                </a:rPr>
                <a:t>—</a:t>
              </a:r>
              <a:r>
                <a:rPr lang="ru-RU" sz="2400" i="1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 це блок, що піднімається й опускається разом з вантажем.</a:t>
              </a:r>
              <a:endParaRPr lang="ru-RU" sz="2400">
                <a:ea typeface="Calibri" pitchFamily="34" charset="0"/>
                <a:cs typeface="Times New Roman" pitchFamily="18" charset="0"/>
              </a:endParaRPr>
            </a:p>
            <a:p>
              <a:pPr algn="ctr" eaLnBrk="0" hangingPunct="0"/>
              <a:r>
                <a:rPr lang="ru-RU" sz="2400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Рухомий блок можна розглядати як важіль, що обертається навколо точки торкання мотузки й колеса (це точка </a:t>
              </a:r>
              <a:r>
                <a:rPr lang="ru-RU" sz="2400" i="1">
                  <a:solidFill>
                    <a:schemeClr val="hlink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О</a:t>
              </a:r>
              <a:r>
                <a:rPr lang="ru-RU" sz="2400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).</a:t>
              </a:r>
              <a:endParaRPr lang="ru-RU" sz="2400">
                <a:ea typeface="Calibri" pitchFamily="34" charset="0"/>
                <a:cs typeface="Times New Roman" pitchFamily="18" charset="0"/>
              </a:endParaRPr>
            </a:p>
          </p:txBody>
        </p:sp>
        <p:sp>
          <p:nvSpPr>
            <p:cNvPr id="1030" name="Rectangle 7"/>
            <p:cNvSpPr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248" y="1298"/>
              <a:ext cx="3675" cy="12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eaLnBrk="0" hangingPunct="0"/>
              <a:r>
                <a:rPr lang="ru-RU" sz="2400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Точка </a:t>
              </a:r>
              <a:r>
                <a:rPr lang="ru-RU" sz="2400" i="1">
                  <a:solidFill>
                    <a:schemeClr val="hlink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О</a:t>
              </a:r>
              <a:r>
                <a:rPr lang="ru-RU" sz="2400" i="1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 </a:t>
              </a:r>
              <a:r>
                <a:rPr lang="ru-RU" sz="2400">
                  <a:ea typeface="Calibri" pitchFamily="34" charset="0"/>
                  <a:cs typeface="Times New Roman" pitchFamily="18" charset="0"/>
                </a:rPr>
                <a:t>—</a:t>
              </a:r>
              <a:r>
                <a:rPr lang="ru-RU" sz="2400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 точка опори важеля,</a:t>
              </a:r>
            </a:p>
            <a:p>
              <a:pPr eaLnBrk="0" hangingPunct="0"/>
              <a:r>
                <a:rPr lang="ru-RU" sz="2400" i="1">
                  <a:solidFill>
                    <a:schemeClr val="hlink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ОА</a:t>
              </a:r>
              <a:r>
                <a:rPr lang="ru-RU" sz="2400" i="1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 </a:t>
              </a:r>
              <a:r>
                <a:rPr lang="ru-RU" sz="2400">
                  <a:ea typeface="Calibri" pitchFamily="34" charset="0"/>
                  <a:cs typeface="Times New Roman" pitchFamily="18" charset="0"/>
                </a:rPr>
                <a:t>—</a:t>
              </a:r>
              <a:r>
                <a:rPr lang="ru-RU" sz="2400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 плече сили </a:t>
              </a:r>
              <a:r>
                <a:rPr lang="ru-RU" sz="2400" i="1">
                  <a:solidFill>
                    <a:schemeClr val="hlink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Р</a:t>
              </a:r>
              <a:r>
                <a:rPr lang="ru-RU" sz="2400" i="1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 </a:t>
              </a:r>
            </a:p>
            <a:p>
              <a:pPr eaLnBrk="0" hangingPunct="0"/>
              <a:r>
                <a:rPr lang="ru-RU" sz="2400" i="1">
                  <a:solidFill>
                    <a:schemeClr val="hlink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ОВ</a:t>
              </a:r>
              <a:r>
                <a:rPr lang="ru-RU" sz="2400" i="1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 </a:t>
              </a:r>
              <a:r>
                <a:rPr lang="ru-RU" sz="2400">
                  <a:ea typeface="Calibri" pitchFamily="34" charset="0"/>
                  <a:cs typeface="Times New Roman" pitchFamily="18" charset="0"/>
                </a:rPr>
                <a:t>—</a:t>
              </a:r>
              <a:r>
                <a:rPr lang="ru-RU" sz="2400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 плече сили </a:t>
              </a:r>
              <a:r>
                <a:rPr lang="ru-RU" sz="2400" i="1">
                  <a:solidFill>
                    <a:schemeClr val="hlink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F</a:t>
              </a:r>
              <a:endParaRPr lang="ru-RU" sz="2400">
                <a:solidFill>
                  <a:schemeClr val="hlink"/>
                </a:solidFill>
                <a:ea typeface="Calibri" pitchFamily="34" charset="0"/>
                <a:cs typeface="Times New Roman" pitchFamily="18" charset="0"/>
              </a:endParaRPr>
            </a:p>
            <a:p>
              <a:pPr eaLnBrk="0" hangingPunct="0"/>
              <a:r>
                <a:rPr lang="ru-RU" sz="2400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Оскільки плече </a:t>
              </a:r>
              <a:r>
                <a:rPr lang="ru-RU" sz="2400" i="1">
                  <a:solidFill>
                    <a:schemeClr val="hlink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ОВ</a:t>
              </a:r>
              <a:r>
                <a:rPr lang="ru-RU" sz="2400" i="1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 </a:t>
              </a:r>
              <a:r>
                <a:rPr lang="ru-RU" sz="2400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вдвічі більше плеча </a:t>
              </a:r>
              <a:r>
                <a:rPr lang="ru-RU" sz="2400" i="1">
                  <a:solidFill>
                    <a:schemeClr val="hlink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ОА</a:t>
              </a:r>
              <a:r>
                <a:rPr lang="ru-RU" sz="2400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, то сила </a:t>
              </a:r>
              <a:r>
                <a:rPr lang="ru-RU" sz="2400" i="1">
                  <a:solidFill>
                    <a:schemeClr val="hlink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F</a:t>
              </a:r>
              <a:r>
                <a:rPr lang="ru-RU" sz="2400" i="1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 </a:t>
              </a:r>
              <a:r>
                <a:rPr lang="ru-RU" sz="2400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вдвічі </a:t>
              </a:r>
              <a:r>
                <a:rPr lang="ru-RU" sz="2400">
                  <a:solidFill>
                    <a:schemeClr val="hlink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менше</a:t>
              </a:r>
              <a:r>
                <a:rPr lang="ru-RU" sz="2400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 сили </a:t>
              </a:r>
              <a:r>
                <a:rPr lang="ru-RU" sz="2400" i="1">
                  <a:solidFill>
                    <a:schemeClr val="hlink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Р</a:t>
              </a:r>
              <a:r>
                <a:rPr lang="ru-RU" sz="2400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:</a:t>
              </a:r>
              <a:endParaRPr lang="ru-RU" sz="2400">
                <a:ea typeface="Calibri" pitchFamily="34" charset="0"/>
                <a:cs typeface="Times New Roman" pitchFamily="18" charset="0"/>
              </a:endParaRPr>
            </a:p>
          </p:txBody>
        </p:sp>
        <p:sp>
          <p:nvSpPr>
            <p:cNvPr id="1031" name="Rectangle 8"/>
            <p:cNvSpPr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249" y="3339"/>
              <a:ext cx="3696" cy="5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eaLnBrk="0" hangingPunct="0"/>
              <a:r>
                <a:rPr lang="ru-RU" sz="2400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Таким чином,</a:t>
              </a:r>
              <a:endParaRPr lang="ru-RU" sz="2400">
                <a:ea typeface="Calibri" pitchFamily="34" charset="0"/>
                <a:cs typeface="Times New Roman" pitchFamily="18" charset="0"/>
              </a:endParaRPr>
            </a:p>
            <a:p>
              <a:pPr eaLnBrk="0" hangingPunct="0">
                <a:buFont typeface="Symbol" pitchFamily="18" charset="2"/>
                <a:buNone/>
              </a:pPr>
              <a:r>
                <a:rPr lang="ru-RU" sz="2400" i="1">
                  <a:solidFill>
                    <a:schemeClr val="hlink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рухомий блок дає виграш у силі у два рази</a:t>
              </a:r>
              <a:r>
                <a:rPr lang="ru-RU" sz="2400" i="1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.</a:t>
              </a:r>
              <a:endParaRPr lang="ru-RU" sz="2400">
                <a:ea typeface="Calibri" pitchFamily="34" charset="0"/>
                <a:cs typeface="Times New Roman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755650" y="476250"/>
            <a:ext cx="7772400" cy="1470025"/>
          </a:xfrm>
        </p:spPr>
        <p:txBody>
          <a:bodyPr/>
          <a:lstStyle/>
          <a:p>
            <a:r>
              <a:rPr lang="ru-RU" sz="2400" smtClean="0"/>
              <a:t>Похила площина застосовується для переміщення важких предметів на більш високий рівень без їх безпосереднього підняття.</a:t>
            </a:r>
          </a:p>
        </p:txBody>
      </p:sp>
      <p:grpSp>
        <p:nvGrpSpPr>
          <p:cNvPr id="22531" name="Group 8"/>
          <p:cNvGrpSpPr>
            <a:grpSpLocks/>
          </p:cNvGrpSpPr>
          <p:nvPr/>
        </p:nvGrpSpPr>
        <p:grpSpPr bwMode="auto">
          <a:xfrm>
            <a:off x="539750" y="2060575"/>
            <a:ext cx="8085138" cy="3995738"/>
            <a:chOff x="340" y="1298"/>
            <a:chExt cx="5093" cy="2517"/>
          </a:xfrm>
        </p:grpSpPr>
        <p:pic>
          <p:nvPicPr>
            <p:cNvPr id="22532" name="Picture 4"/>
            <p:cNvPicPr>
              <a:picLocks noChangeAspect="1" noChangeArrowheads="1"/>
            </p:cNvPicPr>
            <p:nvPr>
              <p:custDataLst>
                <p:tags r:id="rId2"/>
              </p:custDataLst>
            </p:nvPr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4150" y="1298"/>
              <a:ext cx="1283" cy="12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533" name="Picture 5"/>
            <p:cNvPicPr>
              <a:picLocks noChangeAspect="1" noChangeArrowheads="1"/>
            </p:cNvPicPr>
            <p:nvPr>
              <p:custDataLst>
                <p:tags r:id="rId3"/>
              </p:custDataLst>
            </p:nvPr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340" y="1344"/>
              <a:ext cx="1406" cy="12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534" name="Picture 6"/>
            <p:cNvPicPr>
              <a:picLocks noChangeAspect="1" noChangeArrowheads="1"/>
            </p:cNvPicPr>
            <p:nvPr>
              <p:custDataLst>
                <p:tags r:id="rId4"/>
              </p:custDataLst>
            </p:nvPr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2925" y="2659"/>
              <a:ext cx="1361" cy="11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535" name="Picture 7"/>
            <p:cNvPicPr>
              <a:picLocks noChangeAspect="1" noChangeArrowheads="1"/>
            </p:cNvPicPr>
            <p:nvPr>
              <p:custDataLst>
                <p:tags r:id="rId5"/>
              </p:custDataLst>
            </p:nvPr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1383" y="2659"/>
              <a:ext cx="1392" cy="11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1" name="Group 11"/>
          <p:cNvGrpSpPr>
            <a:grpSpLocks/>
          </p:cNvGrpSpPr>
          <p:nvPr/>
        </p:nvGrpSpPr>
        <p:grpSpPr bwMode="auto">
          <a:xfrm>
            <a:off x="250825" y="333375"/>
            <a:ext cx="8713788" cy="5938838"/>
            <a:chOff x="158" y="210"/>
            <a:chExt cx="5489" cy="3741"/>
          </a:xfrm>
        </p:grpSpPr>
        <p:pic>
          <p:nvPicPr>
            <p:cNvPr id="2052" name="Picture 6"/>
            <p:cNvPicPr>
              <a:picLocks noChangeAspect="1" noChangeArrowheads="1"/>
            </p:cNvPicPr>
            <p:nvPr>
              <p:custDataLst>
                <p:tags r:id="rId2"/>
              </p:custDataLst>
            </p:nvPr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158" y="255"/>
              <a:ext cx="519" cy="27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53" name="Picture 5"/>
            <p:cNvPicPr>
              <a:picLocks noChangeAspect="1" noChangeArrowheads="1"/>
            </p:cNvPicPr>
            <p:nvPr>
              <p:custDataLst>
                <p:tags r:id="rId3"/>
              </p:custDataLst>
            </p:nvPr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3198" y="1661"/>
              <a:ext cx="2223" cy="12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aphicFrame>
          <p:nvGraphicFramePr>
            <p:cNvPr id="2050" name="Object 4"/>
            <p:cNvGraphicFramePr>
              <a:graphicFrameLocks noChangeAspect="1"/>
            </p:cNvGraphicFramePr>
            <p:nvPr/>
          </p:nvGraphicFramePr>
          <p:xfrm>
            <a:off x="1565" y="2069"/>
            <a:ext cx="699" cy="554"/>
          </p:xfrm>
          <a:graphic>
            <a:graphicData uri="http://schemas.openxmlformats.org/presentationml/2006/ole">
              <p:oleObj spid="_x0000_s2050" name="Формула" r:id="rId9" imgW="495000" imgH="393480" progId="Equation.3">
                <p:embed/>
              </p:oleObj>
            </a:graphicData>
          </a:graphic>
        </p:graphicFrame>
        <p:sp>
          <p:nvSpPr>
            <p:cNvPr id="2054" name="Rectangle 9"/>
            <p:cNvSpPr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839" y="210"/>
              <a:ext cx="4808" cy="14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eaLnBrk="0" hangingPunct="0"/>
              <a:r>
                <a:rPr lang="ru-RU" sz="2400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Якщо</a:t>
              </a:r>
            </a:p>
            <a:p>
              <a:pPr eaLnBrk="0" hangingPunct="0"/>
              <a:r>
                <a:rPr lang="ru-RU" sz="2400" i="1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l </a:t>
              </a:r>
              <a:r>
                <a:rPr lang="ru-RU" sz="2400">
                  <a:ea typeface="Calibri" pitchFamily="34" charset="0"/>
                  <a:cs typeface="Times New Roman" pitchFamily="18" charset="0"/>
                </a:rPr>
                <a:t>—</a:t>
              </a:r>
              <a:r>
                <a:rPr lang="ru-RU" sz="2400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 довжина похилої площини,</a:t>
              </a:r>
            </a:p>
            <a:p>
              <a:pPr eaLnBrk="0" hangingPunct="0"/>
              <a:r>
                <a:rPr lang="ru-RU" sz="2400" i="1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h </a:t>
              </a:r>
              <a:r>
                <a:rPr lang="ru-RU" sz="2400">
                  <a:ea typeface="Calibri" pitchFamily="34" charset="0"/>
                  <a:cs typeface="Times New Roman" pitchFamily="18" charset="0"/>
                </a:rPr>
                <a:t>—</a:t>
              </a:r>
              <a:r>
                <a:rPr lang="ru-RU" sz="2400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 висота похилої площини,</a:t>
              </a:r>
            </a:p>
            <a:p>
              <a:pPr eaLnBrk="0" hangingPunct="0"/>
              <a:r>
                <a:rPr lang="ru-RU" sz="2400" i="1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P </a:t>
              </a:r>
              <a:r>
                <a:rPr lang="ru-RU" sz="2400">
                  <a:ea typeface="Calibri" pitchFamily="34" charset="0"/>
                  <a:cs typeface="Times New Roman" pitchFamily="18" charset="0"/>
                </a:rPr>
                <a:t>—</a:t>
              </a:r>
              <a:r>
                <a:rPr lang="ru-RU" sz="2400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 вага візка,</a:t>
              </a:r>
            </a:p>
            <a:p>
              <a:pPr eaLnBrk="0" hangingPunct="0"/>
              <a:r>
                <a:rPr lang="ru-RU" sz="2400" i="1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F </a:t>
              </a:r>
              <a:r>
                <a:rPr lang="ru-RU" sz="2400">
                  <a:ea typeface="Calibri" pitchFamily="34" charset="0"/>
                  <a:cs typeface="Times New Roman" pitchFamily="18" charset="0"/>
                </a:rPr>
                <a:t>—</a:t>
              </a:r>
              <a:r>
                <a:rPr lang="ru-RU" sz="2400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 сила, прикладена до візка,то за відсутності сили тертя можна записати:</a:t>
              </a:r>
              <a:endParaRPr lang="ru-RU" sz="2400">
                <a:ea typeface="Calibri" pitchFamily="34" charset="0"/>
                <a:cs typeface="Times New Roman" pitchFamily="18" charset="0"/>
              </a:endParaRPr>
            </a:p>
          </p:txBody>
        </p:sp>
        <p:sp>
          <p:nvSpPr>
            <p:cNvPr id="2055" name="Rectangle 10"/>
            <p:cNvSpPr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521" y="3203"/>
              <a:ext cx="4581" cy="7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 eaLnBrk="0" hangingPunct="0"/>
              <a:r>
                <a:rPr lang="ru-RU" sz="2400" i="1">
                  <a:solidFill>
                    <a:schemeClr val="hlink"/>
                  </a:solidFill>
                  <a:latin typeface="Times New Roman" pitchFamily="18" charset="0"/>
                  <a:cs typeface="Times New Roman" pitchFamily="18" charset="0"/>
                </a:rPr>
                <a:t>П</a:t>
              </a:r>
              <a:r>
                <a:rPr lang="ru-RU" sz="2400" i="1">
                  <a:solidFill>
                    <a:schemeClr val="hlink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ри використанні похилої площини виграють у силі в стільки разів, у скільки разів довжина похилої площини більше її висоти.</a:t>
              </a:r>
              <a:endParaRPr lang="ru-RU" sz="2400">
                <a:solidFill>
                  <a:schemeClr val="hlink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684213" y="404813"/>
            <a:ext cx="7772400" cy="1470025"/>
          </a:xfrm>
        </p:spPr>
        <p:txBody>
          <a:bodyPr/>
          <a:lstStyle/>
          <a:p>
            <a:r>
              <a:rPr lang="ru-RU" sz="2400" smtClean="0"/>
              <a:t>Для всіх простих механізмів характерно наступне: користуючись ними, можна виграти або в силі (програвши у відстані), або у відстані (програвши в силі).</a:t>
            </a:r>
          </a:p>
        </p:txBody>
      </p:sp>
      <p:grpSp>
        <p:nvGrpSpPr>
          <p:cNvPr id="23555" name="Group 12"/>
          <p:cNvGrpSpPr>
            <a:grpSpLocks/>
          </p:cNvGrpSpPr>
          <p:nvPr/>
        </p:nvGrpSpPr>
        <p:grpSpPr bwMode="auto">
          <a:xfrm>
            <a:off x="755650" y="2312988"/>
            <a:ext cx="7621588" cy="3470275"/>
            <a:chOff x="720" y="1797"/>
            <a:chExt cx="4801" cy="2186"/>
          </a:xfrm>
        </p:grpSpPr>
        <p:pic>
          <p:nvPicPr>
            <p:cNvPr id="23556" name="Picture 4"/>
            <p:cNvPicPr>
              <a:picLocks noChangeAspect="1" noChangeArrowheads="1"/>
            </p:cNvPicPr>
            <p:nvPr>
              <p:custDataLst>
                <p:tags r:id="rId2"/>
              </p:custDataLst>
            </p:nvPr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720" y="1797"/>
              <a:ext cx="1316" cy="13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557" name="Picture 5"/>
            <p:cNvPicPr>
              <a:picLocks noChangeAspect="1" noChangeArrowheads="1"/>
            </p:cNvPicPr>
            <p:nvPr>
              <p:custDataLst>
                <p:tags r:id="rId3"/>
              </p:custDataLst>
            </p:nvPr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2018" y="1797"/>
              <a:ext cx="1361" cy="13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558" name="Picture 6"/>
            <p:cNvPicPr>
              <a:picLocks noChangeAspect="1" noChangeArrowheads="1"/>
            </p:cNvPicPr>
            <p:nvPr>
              <p:custDataLst>
                <p:tags r:id="rId4"/>
              </p:custDataLst>
            </p:nvPr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725" y="3113"/>
              <a:ext cx="1298" cy="8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559" name="Picture 7"/>
            <p:cNvPicPr>
              <a:picLocks noChangeAspect="1" noChangeArrowheads="1"/>
            </p:cNvPicPr>
            <p:nvPr>
              <p:custDataLst>
                <p:tags r:id="rId5"/>
              </p:custDataLst>
            </p:nvPr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3379" y="1797"/>
              <a:ext cx="1043" cy="10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560" name="Picture 8"/>
            <p:cNvPicPr>
              <a:picLocks noChangeAspect="1" noChangeArrowheads="1"/>
            </p:cNvPicPr>
            <p:nvPr>
              <p:custDataLst>
                <p:tags r:id="rId6"/>
              </p:custDataLst>
            </p:nvPr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2018" y="3158"/>
              <a:ext cx="1361" cy="8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561" name="Picture 9"/>
            <p:cNvPicPr>
              <a:picLocks noChangeAspect="1" noChangeArrowheads="1"/>
            </p:cNvPicPr>
            <p:nvPr>
              <p:custDataLst>
                <p:tags r:id="rId7"/>
              </p:custDataLst>
            </p:nvPr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3379" y="2840"/>
              <a:ext cx="1044" cy="1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562" name="Picture 10"/>
            <p:cNvPicPr>
              <a:picLocks noChangeAspect="1" noChangeArrowheads="1"/>
            </p:cNvPicPr>
            <p:nvPr>
              <p:custDataLst>
                <p:tags r:id="rId8"/>
              </p:custDataLst>
            </p:nvPr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4422" y="1797"/>
              <a:ext cx="1089" cy="10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563" name="Picture 11"/>
            <p:cNvPicPr>
              <a:picLocks noChangeAspect="1" noChangeArrowheads="1"/>
            </p:cNvPicPr>
            <p:nvPr>
              <p:custDataLst>
                <p:tags r:id="rId9"/>
              </p:custDataLst>
            </p:nvPr>
          </p:nvPicPr>
          <p:blipFill>
            <a:blip r:embed="rId18" cstate="print"/>
            <a:srcRect/>
            <a:stretch>
              <a:fillRect/>
            </a:stretch>
          </p:blipFill>
          <p:spPr bwMode="auto">
            <a:xfrm>
              <a:off x="4422" y="2840"/>
              <a:ext cx="1099" cy="11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288925" y="260350"/>
            <a:ext cx="8712200" cy="4932363"/>
          </a:xfrm>
        </p:spPr>
        <p:txBody>
          <a:bodyPr/>
          <a:lstStyle/>
          <a:p>
            <a:pPr algn="l"/>
            <a:r>
              <a:rPr lang="ru-RU" sz="3200" b="1" smtClean="0"/>
              <a:t>				Питання</a:t>
            </a:r>
            <a:r>
              <a:rPr lang="ru-RU" sz="2400" smtClean="0"/>
              <a:t> </a:t>
            </a:r>
            <a:br>
              <a:rPr lang="ru-RU" sz="2400" smtClean="0"/>
            </a:br>
            <a:r>
              <a:rPr lang="ru-RU" sz="2400" smtClean="0"/>
              <a:t/>
            </a:r>
            <a:br>
              <a:rPr lang="ru-RU" sz="2400" smtClean="0"/>
            </a:br>
            <a:r>
              <a:rPr lang="en-US" sz="2400" b="1" smtClean="0">
                <a:solidFill>
                  <a:schemeClr val="folHlink"/>
                </a:solidFill>
              </a:rPr>
              <a:t>1</a:t>
            </a:r>
            <a:r>
              <a:rPr lang="ru-RU" sz="2400" b="1" smtClean="0">
                <a:solidFill>
                  <a:schemeClr val="folHlink"/>
                </a:solidFill>
              </a:rPr>
              <a:t>.</a:t>
            </a:r>
            <a:r>
              <a:rPr lang="ru-RU" sz="2400" smtClean="0">
                <a:solidFill>
                  <a:schemeClr val="folHlink"/>
                </a:solidFill>
              </a:rPr>
              <a:t> Наведіть приклади застосування нерухомого блоку.</a:t>
            </a:r>
            <a:br>
              <a:rPr lang="ru-RU" sz="2400" smtClean="0">
                <a:solidFill>
                  <a:schemeClr val="folHlink"/>
                </a:solidFill>
              </a:rPr>
            </a:br>
            <a:r>
              <a:rPr lang="ru-RU" sz="2400" smtClean="0">
                <a:solidFill>
                  <a:schemeClr val="folHlink"/>
                </a:solidFill>
              </a:rPr>
              <a:t/>
            </a:r>
            <a:br>
              <a:rPr lang="ru-RU" sz="2400" smtClean="0">
                <a:solidFill>
                  <a:schemeClr val="folHlink"/>
                </a:solidFill>
              </a:rPr>
            </a:br>
            <a:r>
              <a:rPr lang="ru-RU" sz="2400" b="1" smtClean="0">
                <a:solidFill>
                  <a:schemeClr val="folHlink"/>
                </a:solidFill>
              </a:rPr>
              <a:t>2.</a:t>
            </a:r>
            <a:r>
              <a:rPr lang="ru-RU" sz="2400" smtClean="0">
                <a:solidFill>
                  <a:schemeClr val="folHlink"/>
                </a:solidFill>
              </a:rPr>
              <a:t> Наведіть приклади застосування рухомого блоку.</a:t>
            </a:r>
            <a:br>
              <a:rPr lang="ru-RU" sz="2400" smtClean="0">
                <a:solidFill>
                  <a:schemeClr val="folHlink"/>
                </a:solidFill>
              </a:rPr>
            </a:br>
            <a:r>
              <a:rPr lang="ru-RU" sz="2400" smtClean="0">
                <a:solidFill>
                  <a:schemeClr val="folHlink"/>
                </a:solidFill>
              </a:rPr>
              <a:t/>
            </a:r>
            <a:br>
              <a:rPr lang="ru-RU" sz="2400" smtClean="0">
                <a:solidFill>
                  <a:schemeClr val="folHlink"/>
                </a:solidFill>
              </a:rPr>
            </a:br>
            <a:r>
              <a:rPr lang="ru-RU" sz="2400" b="1" smtClean="0">
                <a:solidFill>
                  <a:schemeClr val="folHlink"/>
                </a:solidFill>
              </a:rPr>
              <a:t>3.</a:t>
            </a:r>
            <a:r>
              <a:rPr lang="ru-RU" sz="2400" smtClean="0">
                <a:solidFill>
                  <a:schemeClr val="folHlink"/>
                </a:solidFill>
              </a:rPr>
              <a:t> Як за допомогою блоків одержати виграш у силі більше, ніж удвічі?</a:t>
            </a:r>
            <a:br>
              <a:rPr lang="ru-RU" sz="2400" smtClean="0">
                <a:solidFill>
                  <a:schemeClr val="folHlink"/>
                </a:solidFill>
              </a:rPr>
            </a:br>
            <a:r>
              <a:rPr lang="ru-RU" sz="2400" smtClean="0">
                <a:solidFill>
                  <a:schemeClr val="folHlink"/>
                </a:solidFill>
              </a:rPr>
              <a:t/>
            </a:r>
            <a:br>
              <a:rPr lang="ru-RU" sz="2400" smtClean="0">
                <a:solidFill>
                  <a:schemeClr val="folHlink"/>
                </a:solidFill>
              </a:rPr>
            </a:br>
            <a:r>
              <a:rPr lang="ru-RU" sz="2400" b="1" smtClean="0">
                <a:solidFill>
                  <a:schemeClr val="folHlink"/>
                </a:solidFill>
              </a:rPr>
              <a:t>4.</a:t>
            </a:r>
            <a:r>
              <a:rPr lang="ru-RU" sz="2400" smtClean="0">
                <a:solidFill>
                  <a:schemeClr val="folHlink"/>
                </a:solidFill>
              </a:rPr>
              <a:t> Якими простими механізмами ви користуєтеся в побуті? Наведіть приклади.</a:t>
            </a:r>
            <a:br>
              <a:rPr lang="ru-RU" sz="2400" smtClean="0">
                <a:solidFill>
                  <a:schemeClr val="folHlink"/>
                </a:solidFill>
              </a:rPr>
            </a:br>
            <a:r>
              <a:rPr lang="ru-RU" sz="2400" smtClean="0">
                <a:solidFill>
                  <a:schemeClr val="folHlink"/>
                </a:solidFill>
              </a:rPr>
              <a:t/>
            </a:r>
            <a:br>
              <a:rPr lang="ru-RU" sz="2400" smtClean="0">
                <a:solidFill>
                  <a:schemeClr val="folHlink"/>
                </a:solidFill>
              </a:rPr>
            </a:br>
            <a:r>
              <a:rPr lang="ru-RU" sz="2400" b="1" smtClean="0">
                <a:solidFill>
                  <a:schemeClr val="folHlink"/>
                </a:solidFill>
              </a:rPr>
              <a:t>5.</a:t>
            </a:r>
            <a:r>
              <a:rPr lang="ru-RU" sz="2400" smtClean="0">
                <a:solidFill>
                  <a:schemeClr val="folHlink"/>
                </a:solidFill>
              </a:rPr>
              <a:t> Чи можна розглядати нерухомий і рухомий блоки як важелі?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79388" y="4760913"/>
            <a:ext cx="8785225" cy="1655762"/>
          </a:xfrm>
        </p:spPr>
        <p:txBody>
          <a:bodyPr/>
          <a:lstStyle/>
          <a:p>
            <a:r>
              <a:rPr lang="ru-RU" sz="2800" smtClean="0">
                <a:solidFill>
                  <a:schemeClr val="hlink"/>
                </a:solidFill>
              </a:rPr>
              <a:t>2.</a:t>
            </a:r>
            <a:r>
              <a:rPr lang="ru-RU" sz="2800" smtClean="0"/>
              <a:t> Як за допомогою двох рухомих блоків одержати виграш у силі в 4 рази? Можна використати будь-яке число нерухомих блоків. Наведіть 2 розв’язки завдання.</a:t>
            </a:r>
          </a:p>
        </p:txBody>
      </p:sp>
      <p:pic>
        <p:nvPicPr>
          <p:cNvPr id="25603" name="Picture 4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51163" y="2744788"/>
            <a:ext cx="3241675" cy="187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5604" name="Group 8"/>
          <p:cNvGrpSpPr>
            <a:grpSpLocks/>
          </p:cNvGrpSpPr>
          <p:nvPr/>
        </p:nvGrpSpPr>
        <p:grpSpPr bwMode="auto">
          <a:xfrm>
            <a:off x="250825" y="188913"/>
            <a:ext cx="8713788" cy="2447925"/>
            <a:chOff x="158" y="119"/>
            <a:chExt cx="5489" cy="1542"/>
          </a:xfrm>
        </p:grpSpPr>
        <p:sp>
          <p:nvSpPr>
            <p:cNvPr id="25605" name="Rectangle 5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158" y="527"/>
              <a:ext cx="5489" cy="1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 eaLnBrk="0" hangingPunct="0"/>
              <a:r>
                <a:rPr lang="ru-RU" sz="2800" b="1">
                  <a:solidFill>
                    <a:schemeClr val="hlink"/>
                  </a:solidFill>
                  <a:latin typeface="Times New Roman" pitchFamily="18" charset="0"/>
                  <a:cs typeface="Times New Roman" pitchFamily="18" charset="0"/>
                </a:rPr>
                <a:t>1.</a:t>
              </a:r>
              <a:r>
                <a:rPr lang="ru-RU" sz="280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2800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Візок піднімають по похилій площині, прикладаючи силу 100 Н, спрямовану уздовж похилої площини. Яка маса візка, якщо довжина похилої площини 2 м, а висота 1 м?</a:t>
              </a:r>
              <a:endParaRPr lang="ru-RU" sz="2800"/>
            </a:p>
          </p:txBody>
        </p:sp>
        <p:sp>
          <p:nvSpPr>
            <p:cNvPr id="25606" name="Rectangle 7"/>
            <p:cNvSpPr>
              <a:spLocks noChangeArrowheads="1"/>
            </p:cNvSpPr>
            <p:nvPr/>
          </p:nvSpPr>
          <p:spPr bwMode="auto">
            <a:xfrm>
              <a:off x="2426" y="119"/>
              <a:ext cx="828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sz="3200" b="1">
                  <a:latin typeface="Calibri" pitchFamily="34" charset="0"/>
                </a:rPr>
                <a:t>Задачі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626" name="Group 6"/>
          <p:cNvGrpSpPr>
            <a:grpSpLocks/>
          </p:cNvGrpSpPr>
          <p:nvPr/>
        </p:nvGrpSpPr>
        <p:grpSpPr bwMode="auto">
          <a:xfrm>
            <a:off x="179388" y="225425"/>
            <a:ext cx="8785225" cy="6272213"/>
            <a:chOff x="113" y="142"/>
            <a:chExt cx="5534" cy="3951"/>
          </a:xfrm>
        </p:grpSpPr>
        <p:sp>
          <p:nvSpPr>
            <p:cNvPr id="26627" name="Rectangle 5"/>
            <p:cNvSpPr>
              <a:spLocks noChangeArrowheads="1"/>
            </p:cNvSpPr>
            <p:nvPr>
              <p:custDataLst>
                <p:tags r:id="rId1"/>
              </p:custDataLst>
            </p:nvPr>
          </p:nvSpPr>
          <p:spPr bwMode="auto">
            <a:xfrm>
              <a:off x="113" y="142"/>
              <a:ext cx="5534" cy="25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 eaLnBrk="0" hangingPunct="0"/>
              <a:r>
                <a:rPr lang="ru-RU" sz="2400" b="1" i="1">
                  <a:solidFill>
                    <a:schemeClr val="hlink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Розв</a:t>
              </a:r>
              <a:r>
                <a:rPr lang="ru-RU" sz="2400" b="1" i="1">
                  <a:solidFill>
                    <a:schemeClr val="hlink"/>
                  </a:solidFill>
                  <a:ea typeface="Calibri" pitchFamily="34" charset="0"/>
                  <a:cs typeface="Times New Roman" pitchFamily="18" charset="0"/>
                </a:rPr>
                <a:t>’</a:t>
              </a:r>
              <a:r>
                <a:rPr lang="ru-RU" sz="2400" b="1" i="1">
                  <a:solidFill>
                    <a:schemeClr val="hlink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язок</a:t>
              </a:r>
            </a:p>
            <a:p>
              <a:pPr algn="ctr" eaLnBrk="0" hangingPunct="0"/>
              <a:r>
                <a:rPr lang="ru-RU" sz="2400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1) Можна використати 2 рухомих блоки й 1 нерухомий, як показано на лівому рисунку. Кожний з рухомих блоків дає виграш у силі в 2 рази, тому сила натягу мотузки </a:t>
              </a:r>
              <a:r>
                <a:rPr lang="ru-RU" sz="2400" i="1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a </a:t>
              </a:r>
              <a:r>
                <a:rPr lang="ru-RU" sz="2400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дорівнює 2</a:t>
              </a:r>
              <a:r>
                <a:rPr lang="ru-RU" sz="2400" i="1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F</a:t>
              </a:r>
              <a:r>
                <a:rPr lang="ru-RU" sz="2400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, а сила натягу мотузки </a:t>
              </a:r>
              <a:r>
                <a:rPr lang="ru-RU" sz="2400" i="1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b</a:t>
              </a:r>
              <a:r>
                <a:rPr lang="ru-RU" sz="2400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, що втримує вантаж, дорівнює 4</a:t>
              </a:r>
              <a:r>
                <a:rPr lang="ru-RU" sz="2400" i="1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F</a:t>
              </a:r>
              <a:r>
                <a:rPr lang="ru-RU" sz="2400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, тобто сумарний виграш у силі в 4 рази.</a:t>
              </a:r>
              <a:endParaRPr lang="ru-RU" sz="2400">
                <a:ea typeface="Calibri" pitchFamily="34" charset="0"/>
                <a:cs typeface="Times New Roman" pitchFamily="18" charset="0"/>
              </a:endParaRPr>
            </a:p>
            <a:p>
              <a:pPr eaLnBrk="0" hangingPunct="0"/>
              <a:endParaRPr lang="ru-RU" sz="2400">
                <a:latin typeface="Times New Roman" pitchFamily="18" charset="0"/>
                <a:ea typeface="Calibri" pitchFamily="34" charset="0"/>
                <a:cs typeface="Times New Roman" pitchFamily="18" charset="0"/>
              </a:endParaRPr>
            </a:p>
            <a:p>
              <a:pPr algn="ctr" eaLnBrk="0" hangingPunct="0"/>
              <a:r>
                <a:rPr lang="ru-RU" sz="2400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2) Можна використати 2 рухомих блоки й 2 нерухомих, як показано на правому рисунку. При цьому сила натягу кожної із двох мотузок, що утримують вантаж, дорівнює 2</a:t>
              </a:r>
              <a:r>
                <a:rPr lang="ru-RU" sz="2400" i="1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F</a:t>
              </a:r>
              <a:r>
                <a:rPr lang="ru-RU" sz="2400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, завдяки чому виходить сумарний виграш у силі в 4 рази.</a:t>
              </a:r>
              <a:endParaRPr lang="ru-RU" sz="2400">
                <a:ea typeface="Calibri" pitchFamily="34" charset="0"/>
                <a:cs typeface="Times New Roman" pitchFamily="18" charset="0"/>
              </a:endParaRPr>
            </a:p>
          </p:txBody>
        </p:sp>
        <p:pic>
          <p:nvPicPr>
            <p:cNvPr id="26628" name="Picture 4"/>
            <p:cNvPicPr>
              <a:picLocks noChangeAspect="1" noChangeArrowheads="1"/>
            </p:cNvPicPr>
            <p:nvPr>
              <p:custDataLst>
                <p:tags r:id="rId2"/>
              </p:custDataLst>
            </p:nvPr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837" y="2863"/>
              <a:ext cx="1905" cy="1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650" name="Group 7"/>
          <p:cNvGrpSpPr>
            <a:grpSpLocks/>
          </p:cNvGrpSpPr>
          <p:nvPr/>
        </p:nvGrpSpPr>
        <p:grpSpPr bwMode="auto">
          <a:xfrm>
            <a:off x="287338" y="692150"/>
            <a:ext cx="8604250" cy="5292725"/>
            <a:chOff x="181" y="436"/>
            <a:chExt cx="5420" cy="3334"/>
          </a:xfrm>
        </p:grpSpPr>
        <p:sp>
          <p:nvSpPr>
            <p:cNvPr id="27651" name="Rectangle 5"/>
            <p:cNvSpPr>
              <a:spLocks noChangeArrowheads="1"/>
            </p:cNvSpPr>
            <p:nvPr>
              <p:custDataLst>
                <p:tags r:id="rId1"/>
              </p:custDataLst>
            </p:nvPr>
          </p:nvSpPr>
          <p:spPr bwMode="auto">
            <a:xfrm>
              <a:off x="181" y="436"/>
              <a:ext cx="5420" cy="5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 eaLnBrk="0" hangingPunct="0"/>
              <a:r>
                <a:rPr lang="ru-RU" sz="2400" b="1">
                  <a:solidFill>
                    <a:schemeClr val="hlink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3.</a:t>
              </a:r>
              <a:r>
                <a:rPr lang="ru-RU" sz="2400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 Вантаж масою 300 кг піднімають за допомогою одного рухомого блоку, прикладаючи силу 1600 Н. Яка маса блоку? </a:t>
              </a:r>
              <a:endParaRPr lang="ru-RU" sz="2400">
                <a:ea typeface="Calibri" pitchFamily="34" charset="0"/>
                <a:cs typeface="Times New Roman" pitchFamily="18" charset="0"/>
              </a:endParaRPr>
            </a:p>
          </p:txBody>
        </p:sp>
        <p:pic>
          <p:nvPicPr>
            <p:cNvPr id="27652" name="Picture 4"/>
            <p:cNvPicPr>
              <a:picLocks noChangeAspect="1" noChangeArrowheads="1"/>
            </p:cNvPicPr>
            <p:nvPr>
              <p:custDataLst>
                <p:tags r:id="rId2"/>
              </p:custDataLst>
            </p:nvPr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995" y="1412"/>
              <a:ext cx="1464" cy="23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674" name="Group 17"/>
          <p:cNvGrpSpPr>
            <a:grpSpLocks/>
          </p:cNvGrpSpPr>
          <p:nvPr/>
        </p:nvGrpSpPr>
        <p:grpSpPr bwMode="auto">
          <a:xfrm>
            <a:off x="142875" y="188913"/>
            <a:ext cx="8785225" cy="6276975"/>
            <a:chOff x="90" y="119"/>
            <a:chExt cx="5534" cy="3954"/>
          </a:xfrm>
        </p:grpSpPr>
        <p:grpSp>
          <p:nvGrpSpPr>
            <p:cNvPr id="28675" name="Group 13"/>
            <p:cNvGrpSpPr>
              <a:grpSpLocks/>
            </p:cNvGrpSpPr>
            <p:nvPr/>
          </p:nvGrpSpPr>
          <p:grpSpPr bwMode="auto">
            <a:xfrm>
              <a:off x="3243" y="618"/>
              <a:ext cx="2268" cy="816"/>
              <a:chOff x="3243" y="754"/>
              <a:chExt cx="2268" cy="816"/>
            </a:xfrm>
          </p:grpSpPr>
          <p:pic>
            <p:nvPicPr>
              <p:cNvPr id="28683" name="Picture 7"/>
              <p:cNvPicPr>
                <a:picLocks noChangeAspect="1" noChangeArrowheads="1"/>
              </p:cNvPicPr>
              <p:nvPr>
                <p:custDataLst>
                  <p:tags r:id="rId6"/>
                </p:custDataLst>
              </p:nvPr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3243" y="754"/>
                <a:ext cx="977" cy="81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8684" name="Picture 6"/>
              <p:cNvPicPr>
                <a:picLocks noChangeAspect="1" noChangeArrowheads="1"/>
              </p:cNvPicPr>
              <p:nvPr>
                <p:custDataLst>
                  <p:tags r:id="rId7"/>
                </p:custDataLst>
              </p:nvPr>
            </p:nvPicPr>
            <p:blipFill>
              <a:blip r:embed="rId10" cstate="print"/>
              <a:srcRect/>
              <a:stretch>
                <a:fillRect/>
              </a:stretch>
            </p:blipFill>
            <p:spPr bwMode="auto">
              <a:xfrm>
                <a:off x="4218" y="754"/>
                <a:ext cx="1293" cy="81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28676" name="Picture 5"/>
            <p:cNvPicPr>
              <a:picLocks noChangeAspect="1" noChangeArrowheads="1"/>
            </p:cNvPicPr>
            <p:nvPr>
              <p:custDataLst>
                <p:tags r:id="rId1"/>
              </p:custDataLst>
            </p:nvPr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4581" y="1502"/>
              <a:ext cx="936" cy="7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677" name="Picture 4"/>
            <p:cNvPicPr>
              <a:picLocks noChangeAspect="1" noChangeArrowheads="1"/>
            </p:cNvPicPr>
            <p:nvPr>
              <p:custDataLst>
                <p:tags r:id="rId2"/>
              </p:custDataLst>
            </p:nvPr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4150" y="2976"/>
              <a:ext cx="1338" cy="10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8678" name="Rectangle 8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181" y="527"/>
              <a:ext cx="2971" cy="9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 eaLnBrk="0" hangingPunct="0"/>
              <a:r>
                <a:rPr lang="ru-RU" sz="2400" b="1">
                  <a:solidFill>
                    <a:schemeClr val="hlink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1.</a:t>
              </a:r>
              <a:r>
                <a:rPr lang="ru-RU" sz="2400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 Чому діаметр ведучих коліс трактора значно більше діаметра ведучих коліс легкового автомобіля?</a:t>
              </a:r>
              <a:endParaRPr lang="ru-RU" sz="2400">
                <a:ea typeface="Calibri" pitchFamily="34" charset="0"/>
                <a:cs typeface="Times New Roman" pitchFamily="18" charset="0"/>
              </a:endParaRPr>
            </a:p>
          </p:txBody>
        </p:sp>
        <p:sp>
          <p:nvSpPr>
            <p:cNvPr id="28679" name="Rectangle 9"/>
            <p:cNvSpPr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113" y="1593"/>
              <a:ext cx="4286" cy="5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 eaLnBrk="0" hangingPunct="0"/>
              <a:r>
                <a:rPr lang="ru-RU" sz="2400" b="1">
                  <a:solidFill>
                    <a:schemeClr val="hlink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2.</a:t>
              </a:r>
              <a:r>
                <a:rPr lang="ru-RU" sz="2400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 Чому розмотувати нитку з повної котушки легше, ніж із частково розмотаної?</a:t>
              </a:r>
              <a:endParaRPr lang="ru-RU" sz="2400">
                <a:ea typeface="Calibri" pitchFamily="34" charset="0"/>
                <a:cs typeface="Times New Roman" pitchFamily="18" charset="0"/>
              </a:endParaRPr>
            </a:p>
          </p:txBody>
        </p:sp>
        <p:sp>
          <p:nvSpPr>
            <p:cNvPr id="28680" name="Rectangle 10"/>
            <p:cNvSpPr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90" y="2319"/>
              <a:ext cx="5534" cy="5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 eaLnBrk="0" hangingPunct="0"/>
              <a:r>
                <a:rPr lang="ru-RU" sz="2400" b="1">
                  <a:solidFill>
                    <a:schemeClr val="hlink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3.</a:t>
              </a:r>
              <a:r>
                <a:rPr lang="ru-RU" sz="2400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 Як можна з</a:t>
              </a:r>
              <a:r>
                <a:rPr lang="ru-RU" sz="2400">
                  <a:ea typeface="Calibri" pitchFamily="34" charset="0"/>
                  <a:cs typeface="Times New Roman" pitchFamily="18" charset="0"/>
                </a:rPr>
                <a:t>’</a:t>
              </a:r>
              <a:r>
                <a:rPr lang="ru-RU" sz="2400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єднати один з одним нерухомі й рухомі блоки, щоб одержати виграш у силі в 6 разів?</a:t>
              </a:r>
              <a:endParaRPr lang="ru-RU" sz="2400">
                <a:ea typeface="Calibri" pitchFamily="34" charset="0"/>
                <a:cs typeface="Times New Roman" pitchFamily="18" charset="0"/>
              </a:endParaRPr>
            </a:p>
          </p:txBody>
        </p:sp>
        <p:sp>
          <p:nvSpPr>
            <p:cNvPr id="28681" name="Rectangle 12"/>
            <p:cNvSpPr>
              <a:spLocks noChangeArrowheads="1"/>
            </p:cNvSpPr>
            <p:nvPr/>
          </p:nvSpPr>
          <p:spPr bwMode="auto">
            <a:xfrm>
              <a:off x="2290" y="119"/>
              <a:ext cx="1189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ru-RU" sz="3200" b="1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Поміркуй</a:t>
              </a:r>
            </a:p>
          </p:txBody>
        </p:sp>
        <p:sp>
          <p:nvSpPr>
            <p:cNvPr id="28682" name="Rectangle 15"/>
            <p:cNvSpPr>
              <a:spLocks noChangeArrowheads="1"/>
            </p:cNvSpPr>
            <p:nvPr/>
          </p:nvSpPr>
          <p:spPr bwMode="auto">
            <a:xfrm>
              <a:off x="90" y="3135"/>
              <a:ext cx="3834" cy="7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/>
              <a:r>
                <a:rPr lang="ru-RU" sz="2400" b="1">
                  <a:solidFill>
                    <a:schemeClr val="hlink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4.</a:t>
              </a:r>
              <a:r>
                <a:rPr lang="ru-RU" sz="2400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 У якому напрямку треба тягти вільний кінець мотузки, щоб легше було піднімати вантаж?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698" name="Group 6"/>
          <p:cNvGrpSpPr>
            <a:grpSpLocks/>
          </p:cNvGrpSpPr>
          <p:nvPr/>
        </p:nvGrpSpPr>
        <p:grpSpPr bwMode="auto">
          <a:xfrm>
            <a:off x="215900" y="225425"/>
            <a:ext cx="8699500" cy="5937250"/>
            <a:chOff x="136" y="142"/>
            <a:chExt cx="5480" cy="3740"/>
          </a:xfrm>
        </p:grpSpPr>
        <p:sp>
          <p:nvSpPr>
            <p:cNvPr id="29699" name="Rectangle 5"/>
            <p:cNvSpPr>
              <a:spLocks noChangeArrowheads="1"/>
            </p:cNvSpPr>
            <p:nvPr>
              <p:custDataLst>
                <p:tags r:id="rId1"/>
              </p:custDataLst>
            </p:nvPr>
          </p:nvSpPr>
          <p:spPr bwMode="auto">
            <a:xfrm>
              <a:off x="136" y="374"/>
              <a:ext cx="5466" cy="35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indent="449263" eaLnBrk="0" hangingPunct="0"/>
              <a:r>
                <a:rPr lang="ru-RU" sz="2400" b="1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Домашнє завдання-1</a:t>
              </a:r>
              <a:endParaRPr lang="ru-RU" sz="2400">
                <a:ea typeface="Calibri" pitchFamily="34" charset="0"/>
                <a:cs typeface="Times New Roman" pitchFamily="18" charset="0"/>
              </a:endParaRPr>
            </a:p>
            <a:p>
              <a:pPr indent="449263" eaLnBrk="0" hangingPunct="0"/>
              <a:r>
                <a:rPr lang="ru-RU" sz="2400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1. </a:t>
              </a:r>
              <a:r>
                <a:rPr lang="ru-RU" sz="2400" b="1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У-1</a:t>
              </a:r>
              <a:r>
                <a:rPr lang="ru-RU" sz="2400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: § 11 (п. 3, 4).</a:t>
              </a:r>
              <a:endParaRPr lang="ru-RU" sz="2400">
                <a:ea typeface="Calibri" pitchFamily="34" charset="0"/>
                <a:cs typeface="Times New Roman" pitchFamily="18" charset="0"/>
              </a:endParaRPr>
            </a:p>
            <a:p>
              <a:pPr indent="449263" eaLnBrk="0" hangingPunct="0"/>
              <a:r>
                <a:rPr lang="ru-RU" sz="2400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2. </a:t>
              </a:r>
              <a:r>
                <a:rPr lang="ru-RU" sz="2400" b="1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Сб-1</a:t>
              </a:r>
              <a:r>
                <a:rPr lang="ru-RU" sz="2400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:</a:t>
              </a:r>
              <a:endParaRPr lang="ru-RU" sz="2400">
                <a:ea typeface="Calibri" pitchFamily="34" charset="0"/>
                <a:cs typeface="Times New Roman" pitchFamily="18" charset="0"/>
              </a:endParaRPr>
            </a:p>
            <a:p>
              <a:pPr indent="449263" eaLnBrk="0" hangingPunct="0"/>
              <a:r>
                <a:rPr lang="ru-RU" sz="2400" b="1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	рів1 </a:t>
              </a:r>
              <a:r>
                <a:rPr lang="ru-RU" sz="2400" i="1">
                  <a:ea typeface="Calibri" pitchFamily="34" charset="0"/>
                  <a:cs typeface="Times New Roman" pitchFamily="18" charset="0"/>
                </a:rPr>
                <a:t>—</a:t>
              </a:r>
              <a:r>
                <a:rPr lang="ru-RU" sz="2400" i="1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 </a:t>
              </a:r>
              <a:r>
                <a:rPr lang="ru-RU" sz="2400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№ 13.3, 13.6, 13.9, 13.11.</a:t>
              </a:r>
              <a:endParaRPr lang="ru-RU" sz="2400">
                <a:ea typeface="Calibri" pitchFamily="34" charset="0"/>
                <a:cs typeface="Times New Roman" pitchFamily="18" charset="0"/>
              </a:endParaRPr>
            </a:p>
            <a:p>
              <a:pPr indent="449263" eaLnBrk="0" hangingPunct="0"/>
              <a:r>
                <a:rPr lang="ru-RU" sz="2400" b="1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	рів2 </a:t>
              </a:r>
              <a:r>
                <a:rPr lang="ru-RU" sz="2400" i="1">
                  <a:ea typeface="Calibri" pitchFamily="34" charset="0"/>
                  <a:cs typeface="Times New Roman" pitchFamily="18" charset="0"/>
                </a:rPr>
                <a:t>—</a:t>
              </a:r>
              <a:r>
                <a:rPr lang="ru-RU" sz="2400" i="1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 </a:t>
              </a:r>
              <a:r>
                <a:rPr lang="ru-RU" sz="2400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№ 13.18, 13.21, 13.22, 14.23, 14.24.</a:t>
              </a:r>
              <a:endParaRPr lang="ru-RU" sz="2400">
                <a:ea typeface="Calibri" pitchFamily="34" charset="0"/>
                <a:cs typeface="Times New Roman" pitchFamily="18" charset="0"/>
              </a:endParaRPr>
            </a:p>
            <a:p>
              <a:pPr indent="449263" eaLnBrk="0" hangingPunct="0"/>
              <a:r>
                <a:rPr lang="ru-RU" sz="2400" b="1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	рів3 </a:t>
              </a:r>
              <a:r>
                <a:rPr lang="ru-RU" sz="2400" i="1">
                  <a:ea typeface="Calibri" pitchFamily="34" charset="0"/>
                  <a:cs typeface="Times New Roman" pitchFamily="18" charset="0"/>
                </a:rPr>
                <a:t>—</a:t>
              </a:r>
              <a:r>
                <a:rPr lang="ru-RU" sz="2400" i="1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 </a:t>
              </a:r>
              <a:r>
                <a:rPr lang="ru-RU" sz="2400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№ 13.27, 13.28, 13.29, 13.31, 13.34.</a:t>
              </a:r>
              <a:endParaRPr lang="ru-RU" sz="2400">
                <a:ea typeface="Calibri" pitchFamily="34" charset="0"/>
                <a:cs typeface="Times New Roman" pitchFamily="18" charset="0"/>
              </a:endParaRPr>
            </a:p>
            <a:p>
              <a:pPr indent="449263" eaLnBrk="0" hangingPunct="0"/>
              <a:endParaRPr lang="ru-RU" sz="2400" b="1">
                <a:latin typeface="Times New Roman" pitchFamily="18" charset="0"/>
                <a:ea typeface="Calibri" pitchFamily="34" charset="0"/>
                <a:cs typeface="Times New Roman" pitchFamily="18" charset="0"/>
              </a:endParaRPr>
            </a:p>
            <a:p>
              <a:pPr indent="449263" eaLnBrk="0" hangingPunct="0"/>
              <a:r>
                <a:rPr lang="ru-RU" sz="2400" b="1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Домашнє завдання-2</a:t>
              </a:r>
              <a:endParaRPr lang="ru-RU" sz="2400">
                <a:ea typeface="Calibri" pitchFamily="34" charset="0"/>
                <a:cs typeface="Times New Roman" pitchFamily="18" charset="0"/>
              </a:endParaRPr>
            </a:p>
            <a:p>
              <a:pPr indent="449263" eaLnBrk="0" hangingPunct="0"/>
              <a:r>
                <a:rPr lang="ru-RU" sz="2400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1. </a:t>
              </a:r>
              <a:r>
                <a:rPr lang="ru-RU" sz="2400" b="1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У-2</a:t>
              </a:r>
              <a:r>
                <a:rPr lang="ru-RU" sz="2400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: § 16, 30 (п. 3, 4)</a:t>
              </a:r>
              <a:endParaRPr lang="ru-RU" sz="2400">
                <a:ea typeface="Calibri" pitchFamily="34" charset="0"/>
                <a:cs typeface="Times New Roman" pitchFamily="18" charset="0"/>
              </a:endParaRPr>
            </a:p>
            <a:p>
              <a:pPr indent="449263" eaLnBrk="0" hangingPunct="0"/>
              <a:r>
                <a:rPr lang="ru-RU" sz="2400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2. </a:t>
              </a:r>
              <a:r>
                <a:rPr lang="ru-RU" sz="2400" b="1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Сб-2</a:t>
              </a:r>
              <a:r>
                <a:rPr lang="ru-RU" sz="2400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:</a:t>
              </a:r>
              <a:endParaRPr lang="ru-RU" sz="2400">
                <a:ea typeface="Calibri" pitchFamily="34" charset="0"/>
                <a:cs typeface="Times New Roman" pitchFamily="18" charset="0"/>
              </a:endParaRPr>
            </a:p>
            <a:p>
              <a:pPr indent="449263" eaLnBrk="0" hangingPunct="0"/>
              <a:r>
                <a:rPr lang="ru-RU" sz="2400" b="1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	рів1 </a:t>
              </a:r>
              <a:r>
                <a:rPr lang="ru-RU" sz="2400" i="1">
                  <a:ea typeface="Calibri" pitchFamily="34" charset="0"/>
                  <a:cs typeface="Times New Roman" pitchFamily="18" charset="0"/>
                </a:rPr>
                <a:t>—</a:t>
              </a:r>
              <a:r>
                <a:rPr lang="ru-RU" sz="2400" i="1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 </a:t>
              </a:r>
              <a:r>
                <a:rPr lang="ru-RU" sz="2400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№ 14.1, 14.2, 14.3, 14.4, 14.5.</a:t>
              </a:r>
              <a:endParaRPr lang="ru-RU" sz="2400">
                <a:ea typeface="Calibri" pitchFamily="34" charset="0"/>
                <a:cs typeface="Times New Roman" pitchFamily="18" charset="0"/>
              </a:endParaRPr>
            </a:p>
            <a:p>
              <a:pPr indent="449263" eaLnBrk="0" hangingPunct="0"/>
              <a:r>
                <a:rPr lang="ru-RU" sz="2400" b="1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	рів2 </a:t>
              </a:r>
              <a:r>
                <a:rPr lang="ru-RU" sz="2400" i="1">
                  <a:ea typeface="Calibri" pitchFamily="34" charset="0"/>
                  <a:cs typeface="Times New Roman" pitchFamily="18" charset="0"/>
                </a:rPr>
                <a:t>—</a:t>
              </a:r>
              <a:r>
                <a:rPr lang="ru-RU" sz="2400" i="1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 </a:t>
              </a:r>
              <a:r>
                <a:rPr lang="ru-RU" sz="2400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№ 14.8, 14.9, 14.10, 14.11, 14.12.</a:t>
              </a:r>
              <a:endParaRPr lang="ru-RU" sz="2400">
                <a:ea typeface="Calibri" pitchFamily="34" charset="0"/>
                <a:cs typeface="Times New Roman" pitchFamily="18" charset="0"/>
              </a:endParaRPr>
            </a:p>
            <a:p>
              <a:pPr indent="449263" eaLnBrk="0" hangingPunct="0"/>
              <a:r>
                <a:rPr lang="ru-RU" sz="2400" b="1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	рів3 </a:t>
              </a:r>
              <a:r>
                <a:rPr lang="ru-RU" sz="2400" i="1">
                  <a:ea typeface="Calibri" pitchFamily="34" charset="0"/>
                  <a:cs typeface="Times New Roman" pitchFamily="18" charset="0"/>
                </a:rPr>
                <a:t>—</a:t>
              </a:r>
              <a:r>
                <a:rPr lang="ru-RU" sz="2400" i="1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 </a:t>
              </a:r>
              <a:r>
                <a:rPr lang="ru-RU" sz="2400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№ 14.13, 14.14, 14.15, 14.19, 14.20.</a:t>
              </a:r>
              <a:endParaRPr lang="ru-RU" sz="2400">
                <a:ea typeface="Calibri" pitchFamily="34" charset="0"/>
                <a:cs typeface="Times New Roman" pitchFamily="18" charset="0"/>
              </a:endParaRPr>
            </a:p>
            <a:p>
              <a:pPr indent="449263" eaLnBrk="0" hangingPunct="0"/>
              <a:r>
                <a:rPr lang="ru-RU" sz="2400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3. </a:t>
              </a:r>
              <a:r>
                <a:rPr lang="ru-RU" sz="2400" b="1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Д: </a:t>
              </a:r>
              <a:r>
                <a:rPr lang="ru-RU" sz="2400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Підготуватися до самостійної роботи № 11 </a:t>
              </a:r>
              <a:r>
                <a:rPr lang="ru-RU" sz="2400">
                  <a:ea typeface="Calibri" pitchFamily="34" charset="0"/>
                  <a:cs typeface="Times New Roman" pitchFamily="18" charset="0"/>
                </a:rPr>
                <a:t>«</a:t>
              </a:r>
              <a:r>
                <a:rPr lang="ru-RU" sz="2400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Момент сили. Важіль і блок</a:t>
              </a:r>
              <a:r>
                <a:rPr lang="ru-RU" sz="2400">
                  <a:ea typeface="Calibri" pitchFamily="34" charset="0"/>
                  <a:cs typeface="Times New Roman" pitchFamily="18" charset="0"/>
                </a:rPr>
                <a:t>»</a:t>
              </a:r>
              <a:r>
                <a:rPr lang="ru-RU" sz="2400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.</a:t>
              </a:r>
              <a:endParaRPr lang="ru-RU" sz="2400">
                <a:ea typeface="Calibri" pitchFamily="34" charset="0"/>
                <a:cs typeface="Times New Roman" pitchFamily="18" charset="0"/>
              </a:endParaRPr>
            </a:p>
          </p:txBody>
        </p:sp>
        <p:pic>
          <p:nvPicPr>
            <p:cNvPr id="29700" name="Picture 4"/>
            <p:cNvPicPr>
              <a:picLocks noChangeAspect="1" noChangeArrowheads="1"/>
            </p:cNvPicPr>
            <p:nvPr>
              <p:custDataLst>
                <p:tags r:id="rId2"/>
              </p:custDataLst>
            </p:nvPr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354" y="142"/>
              <a:ext cx="1262" cy="11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22" name="Group 10"/>
          <p:cNvGrpSpPr>
            <a:grpSpLocks/>
          </p:cNvGrpSpPr>
          <p:nvPr/>
        </p:nvGrpSpPr>
        <p:grpSpPr bwMode="auto">
          <a:xfrm>
            <a:off x="287338" y="263525"/>
            <a:ext cx="8569325" cy="6265863"/>
            <a:chOff x="181" y="166"/>
            <a:chExt cx="5398" cy="3947"/>
          </a:xfrm>
        </p:grpSpPr>
        <p:sp>
          <p:nvSpPr>
            <p:cNvPr id="30723" name="Rectangle 5"/>
            <p:cNvSpPr>
              <a:spLocks noChangeArrowheads="1"/>
            </p:cNvSpPr>
            <p:nvPr>
              <p:custDataLst>
                <p:tags r:id="rId1"/>
              </p:custDataLst>
            </p:nvPr>
          </p:nvSpPr>
          <p:spPr bwMode="auto">
            <a:xfrm>
              <a:off x="249" y="166"/>
              <a:ext cx="5262" cy="15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 eaLnBrk="0" hangingPunct="0"/>
              <a:r>
                <a:rPr lang="ru-RU" sz="3200" b="1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Завдання для самостійної роботи </a:t>
              </a:r>
            </a:p>
            <a:p>
              <a:pPr algn="ctr" eaLnBrk="0" hangingPunct="0"/>
              <a:r>
                <a:rPr lang="ru-RU" sz="2400" b="1" i="1">
                  <a:solidFill>
                    <a:schemeClr val="hlink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Початковий рівень</a:t>
              </a:r>
              <a:endParaRPr lang="ru-RU" sz="2400">
                <a:solidFill>
                  <a:schemeClr val="hlink"/>
                </a:solidFill>
                <a:ea typeface="Calibri" pitchFamily="34" charset="0"/>
                <a:cs typeface="Times New Roman" pitchFamily="18" charset="0"/>
              </a:endParaRPr>
            </a:p>
            <a:p>
              <a:pPr algn="ctr" eaLnBrk="0" hangingPunct="0"/>
              <a:r>
                <a:rPr lang="ru-RU" sz="2400" b="1">
                  <a:solidFill>
                    <a:schemeClr val="hlink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1.</a:t>
              </a:r>
              <a:r>
                <a:rPr lang="ru-RU" sz="2400" b="1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 </a:t>
              </a:r>
              <a:r>
                <a:rPr lang="ru-RU" sz="2400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Виберіть правильне твердження. </a:t>
              </a:r>
              <a:r>
                <a:rPr lang="ru-RU" sz="2400">
                  <a:solidFill>
                    <a:schemeClr val="accent2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Рухомий блок...</a:t>
              </a:r>
              <a:endParaRPr lang="ru-RU" sz="2400">
                <a:solidFill>
                  <a:schemeClr val="accent2"/>
                </a:solidFill>
                <a:ea typeface="Calibri" pitchFamily="34" charset="0"/>
                <a:cs typeface="Times New Roman" pitchFamily="18" charset="0"/>
              </a:endParaRPr>
            </a:p>
            <a:p>
              <a:pPr eaLnBrk="0" hangingPunct="0"/>
              <a:r>
                <a:rPr lang="ru-RU" sz="2400" b="1">
                  <a:solidFill>
                    <a:schemeClr val="hlink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	А  </a:t>
              </a:r>
              <a:r>
                <a:rPr lang="ru-RU" sz="2400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не дає виграшу в силі;</a:t>
              </a:r>
              <a:endParaRPr lang="ru-RU" sz="2400">
                <a:ea typeface="Calibri" pitchFamily="34" charset="0"/>
                <a:cs typeface="Times New Roman" pitchFamily="18" charset="0"/>
              </a:endParaRPr>
            </a:p>
            <a:p>
              <a:pPr eaLnBrk="0" hangingPunct="0"/>
              <a:r>
                <a:rPr lang="ru-RU" sz="2400" b="1">
                  <a:solidFill>
                    <a:schemeClr val="hlink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	Б  </a:t>
              </a:r>
              <a:r>
                <a:rPr lang="ru-RU" sz="2400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може дати виграш у силі у 2 рази;</a:t>
              </a:r>
              <a:endParaRPr lang="ru-RU" sz="2400">
                <a:ea typeface="Calibri" pitchFamily="34" charset="0"/>
                <a:cs typeface="Times New Roman" pitchFamily="18" charset="0"/>
              </a:endParaRPr>
            </a:p>
            <a:p>
              <a:pPr eaLnBrk="0" hangingPunct="0"/>
              <a:r>
                <a:rPr lang="ru-RU" sz="2400" b="1">
                  <a:solidFill>
                    <a:schemeClr val="hlink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	В  </a:t>
              </a:r>
              <a:r>
                <a:rPr lang="ru-RU" sz="2400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може дати виграш у силі у 4 рази.</a:t>
              </a:r>
              <a:endParaRPr lang="ru-RU" sz="2400">
                <a:ea typeface="Calibri" pitchFamily="34" charset="0"/>
                <a:cs typeface="Times New Roman" pitchFamily="18" charset="0"/>
              </a:endParaRPr>
            </a:p>
          </p:txBody>
        </p:sp>
        <p:pic>
          <p:nvPicPr>
            <p:cNvPr id="30724" name="Picture 4"/>
            <p:cNvPicPr>
              <a:picLocks noChangeAspect="1" noChangeArrowheads="1"/>
            </p:cNvPicPr>
            <p:nvPr>
              <p:custDataLst>
                <p:tags r:id="rId2"/>
              </p:custDataLst>
            </p:nvPr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746" y="2409"/>
              <a:ext cx="1973" cy="6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0725" name="Rectangle 6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226" y="3135"/>
              <a:ext cx="5353" cy="9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eaLnBrk="0" hangingPunct="0"/>
              <a:r>
                <a:rPr lang="ru-RU" sz="2400" b="1">
                  <a:solidFill>
                    <a:schemeClr val="hlink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А  </a:t>
              </a:r>
              <a:r>
                <a:rPr lang="ru-RU" sz="2400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Момент сили, що діє на тягарець 1, у 9 разів більше моменту сили, що діє на тягарець 2.</a:t>
              </a:r>
              <a:endParaRPr lang="ru-RU" sz="2400">
                <a:ea typeface="Calibri" pitchFamily="34" charset="0"/>
                <a:cs typeface="Times New Roman" pitchFamily="18" charset="0"/>
              </a:endParaRPr>
            </a:p>
            <a:p>
              <a:pPr eaLnBrk="0" hangingPunct="0"/>
              <a:r>
                <a:rPr lang="ru-RU" sz="2400" b="1">
                  <a:solidFill>
                    <a:schemeClr val="hlink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Б  </a:t>
              </a:r>
              <a:r>
                <a:rPr lang="ru-RU" sz="2400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Цей важіль дає виграш у силі у 2 рази.</a:t>
              </a:r>
              <a:endParaRPr lang="ru-RU" sz="2400">
                <a:ea typeface="Calibri" pitchFamily="34" charset="0"/>
                <a:cs typeface="Times New Roman" pitchFamily="18" charset="0"/>
              </a:endParaRPr>
            </a:p>
            <a:p>
              <a:pPr eaLnBrk="0" hangingPunct="0"/>
              <a:r>
                <a:rPr lang="ru-RU" sz="2400" b="1">
                  <a:solidFill>
                    <a:schemeClr val="hlink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В  </a:t>
              </a:r>
              <a:r>
                <a:rPr lang="ru-RU" sz="2400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Цей важіль дає виграш у силі в 9 рази.</a:t>
              </a:r>
              <a:endParaRPr lang="ru-RU" sz="2400">
                <a:ea typeface="Calibri" pitchFamily="34" charset="0"/>
                <a:cs typeface="Times New Roman" pitchFamily="18" charset="0"/>
              </a:endParaRPr>
            </a:p>
          </p:txBody>
        </p:sp>
        <p:sp>
          <p:nvSpPr>
            <p:cNvPr id="30726" name="Rectangle 8"/>
            <p:cNvSpPr>
              <a:spLocks noChangeArrowheads="1"/>
            </p:cNvSpPr>
            <p:nvPr/>
          </p:nvSpPr>
          <p:spPr bwMode="auto">
            <a:xfrm>
              <a:off x="181" y="1820"/>
              <a:ext cx="5307" cy="5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/>
              <a:r>
                <a:rPr lang="ru-RU" sz="2400" b="1">
                  <a:solidFill>
                    <a:schemeClr val="hlink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2.</a:t>
              </a:r>
              <a:r>
                <a:rPr lang="ru-RU" sz="2400" b="1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 </a:t>
              </a:r>
              <a:r>
                <a:rPr lang="ru-RU" sz="2400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Виберіть правильне твердження. На рисунку важіль, що перебуває в рівновазі.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746" name="Group 8"/>
          <p:cNvGrpSpPr>
            <a:grpSpLocks/>
          </p:cNvGrpSpPr>
          <p:nvPr/>
        </p:nvGrpSpPr>
        <p:grpSpPr bwMode="auto">
          <a:xfrm>
            <a:off x="250825" y="296863"/>
            <a:ext cx="8713788" cy="5634037"/>
            <a:chOff x="158" y="187"/>
            <a:chExt cx="5489" cy="3549"/>
          </a:xfrm>
        </p:grpSpPr>
        <p:sp>
          <p:nvSpPr>
            <p:cNvPr id="31747" name="Rectangle 5"/>
            <p:cNvSpPr>
              <a:spLocks noChangeArrowheads="1"/>
            </p:cNvSpPr>
            <p:nvPr>
              <p:custDataLst>
                <p:tags r:id="rId1"/>
              </p:custDataLst>
            </p:nvPr>
          </p:nvSpPr>
          <p:spPr bwMode="auto">
            <a:xfrm>
              <a:off x="181" y="187"/>
              <a:ext cx="5375" cy="12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 eaLnBrk="0" hangingPunct="0"/>
              <a:r>
                <a:rPr lang="ru-RU" sz="2400" b="1" i="1">
                  <a:solidFill>
                    <a:schemeClr val="hlink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Середній рівень</a:t>
              </a:r>
            </a:p>
            <a:p>
              <a:pPr algn="ctr" eaLnBrk="0" hangingPunct="0"/>
              <a:endParaRPr lang="ru-RU" sz="2400">
                <a:solidFill>
                  <a:schemeClr val="hlink"/>
                </a:solidFill>
                <a:ea typeface="Calibri" pitchFamily="34" charset="0"/>
                <a:cs typeface="Times New Roman" pitchFamily="18" charset="0"/>
              </a:endParaRPr>
            </a:p>
            <a:p>
              <a:pPr algn="ctr" eaLnBrk="0" hangingPunct="0"/>
              <a:r>
                <a:rPr lang="ru-RU" sz="2400" b="1">
                  <a:solidFill>
                    <a:schemeClr val="hlink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1.</a:t>
              </a:r>
              <a:r>
                <a:rPr lang="ru-RU" sz="2400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 За допомогою рухомого блоку робітник піднімає на висоту 4 м вантаж вагою 600 Н. З якою силою він тягне за мотузку? Якої довжини відрізок мотузки він при цьому витягне?</a:t>
              </a:r>
              <a:endParaRPr lang="ru-RU" sz="2400">
                <a:ea typeface="Calibri" pitchFamily="34" charset="0"/>
                <a:cs typeface="Times New Roman" pitchFamily="18" charset="0"/>
              </a:endParaRPr>
            </a:p>
          </p:txBody>
        </p:sp>
        <p:pic>
          <p:nvPicPr>
            <p:cNvPr id="31748" name="Picture 4"/>
            <p:cNvPicPr>
              <a:picLocks noChangeAspect="1" noChangeArrowheads="1"/>
            </p:cNvPicPr>
            <p:nvPr>
              <p:custDataLst>
                <p:tags r:id="rId2"/>
              </p:custDataLst>
            </p:nvPr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995" y="2863"/>
              <a:ext cx="1746" cy="8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1749" name="Rectangle 7"/>
            <p:cNvSpPr>
              <a:spLocks noChangeArrowheads="1"/>
            </p:cNvSpPr>
            <p:nvPr/>
          </p:nvSpPr>
          <p:spPr bwMode="auto">
            <a:xfrm>
              <a:off x="158" y="1684"/>
              <a:ext cx="5489" cy="9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 sz="2400" b="1">
                  <a:solidFill>
                    <a:schemeClr val="hlink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2.</a:t>
              </a:r>
              <a:r>
                <a:rPr lang="ru-RU" sz="2400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 Для різання тканини й паперу застосовують ножиці з короткими ручками й довгими лезами. Визначте силу різання, якщо сила, прикладена до ручок ножиців, дорівнює 30 Н, а довжина плечей 8 і 10 см.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770" name="Group 7"/>
          <p:cNvGrpSpPr>
            <a:grpSpLocks/>
          </p:cNvGrpSpPr>
          <p:nvPr/>
        </p:nvGrpSpPr>
        <p:grpSpPr bwMode="auto">
          <a:xfrm>
            <a:off x="287338" y="260350"/>
            <a:ext cx="8496300" cy="6234113"/>
            <a:chOff x="181" y="164"/>
            <a:chExt cx="5352" cy="3927"/>
          </a:xfrm>
        </p:grpSpPr>
        <p:sp>
          <p:nvSpPr>
            <p:cNvPr id="32771" name="Rectangle 5"/>
            <p:cNvSpPr>
              <a:spLocks noChangeArrowheads="1"/>
            </p:cNvSpPr>
            <p:nvPr>
              <p:custDataLst>
                <p:tags r:id="rId1"/>
              </p:custDataLst>
            </p:nvPr>
          </p:nvSpPr>
          <p:spPr bwMode="auto">
            <a:xfrm>
              <a:off x="249" y="164"/>
              <a:ext cx="5284" cy="12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 eaLnBrk="0" hangingPunct="0"/>
              <a:r>
                <a:rPr lang="ru-RU" sz="2400" b="1" i="1">
                  <a:solidFill>
                    <a:schemeClr val="hlink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Достатній рівень</a:t>
              </a:r>
              <a:endParaRPr lang="ru-RU" sz="2400">
                <a:solidFill>
                  <a:schemeClr val="hlink"/>
                </a:solidFill>
                <a:ea typeface="Calibri" pitchFamily="34" charset="0"/>
                <a:cs typeface="Times New Roman" pitchFamily="18" charset="0"/>
              </a:endParaRPr>
            </a:p>
            <a:p>
              <a:pPr eaLnBrk="0" hangingPunct="0"/>
              <a:r>
                <a:rPr lang="ru-RU" sz="2400" b="1">
                  <a:solidFill>
                    <a:schemeClr val="hlink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1.</a:t>
              </a:r>
              <a:r>
                <a:rPr lang="ru-RU" sz="2400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 Визначте вагу вантажу, який піднімають за допомогою системи блоків (див. рисунок), якщо до вільного кінця мотузки прикладена сила </a:t>
              </a:r>
              <a:r>
                <a:rPr lang="ru-RU" sz="2400" i="1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F </a:t>
              </a:r>
              <a:r>
                <a:rPr lang="ru-RU" sz="2400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= 50 Н. На яку висоту піднявся вантаж </a:t>
              </a:r>
              <a:r>
                <a:rPr lang="ru-RU" sz="2400" i="1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P</a:t>
              </a:r>
              <a:r>
                <a:rPr lang="ru-RU" sz="2400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, якщо вільний кінець каната опустився на 40 см?</a:t>
              </a:r>
              <a:endParaRPr lang="ru-RU" sz="2400">
                <a:ea typeface="Calibri" pitchFamily="34" charset="0"/>
                <a:cs typeface="Times New Roman" pitchFamily="18" charset="0"/>
              </a:endParaRPr>
            </a:p>
          </p:txBody>
        </p:sp>
        <p:pic>
          <p:nvPicPr>
            <p:cNvPr id="32772" name="Picture 4"/>
            <p:cNvPicPr>
              <a:picLocks noChangeAspect="1" noChangeArrowheads="1"/>
            </p:cNvPicPr>
            <p:nvPr>
              <p:custDataLst>
                <p:tags r:id="rId2"/>
              </p:custDataLst>
            </p:nvPr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245" y="1570"/>
              <a:ext cx="1061" cy="13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2773" name="Rectangle 6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181" y="3113"/>
              <a:ext cx="5284" cy="9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 eaLnBrk="0" hangingPunct="0"/>
              <a:r>
                <a:rPr lang="ru-RU" sz="2400" b="1">
                  <a:solidFill>
                    <a:schemeClr val="hlink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2.</a:t>
              </a:r>
              <a:r>
                <a:rPr lang="ru-RU" sz="2400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 Довжина важеля 1 м. Де повинна перебувати точка опори, щоб вантаж вагою 5 Н, підвішений на одному кінці важеля, урівноважувався вантажем вагою 20 Н, підвішеним до іншого кінця важеля?</a:t>
              </a:r>
              <a:endParaRPr lang="ru-RU" sz="2400">
                <a:ea typeface="Calibri" pitchFamily="34" charset="0"/>
                <a:cs typeface="Times New Roman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395288" y="260350"/>
            <a:ext cx="8389937" cy="4211638"/>
          </a:xfrm>
        </p:spPr>
        <p:txBody>
          <a:bodyPr/>
          <a:lstStyle/>
          <a:p>
            <a:r>
              <a:rPr lang="ru-RU" sz="2400" b="1" smtClean="0">
                <a:solidFill>
                  <a:schemeClr val="hlink"/>
                </a:solidFill>
              </a:rPr>
              <a:t>Високий рівень</a:t>
            </a:r>
            <a:br>
              <a:rPr lang="ru-RU" sz="2400" b="1" smtClean="0">
                <a:solidFill>
                  <a:schemeClr val="hlink"/>
                </a:solidFill>
              </a:rPr>
            </a:br>
            <a:r>
              <a:rPr lang="ru-RU" sz="2400" b="1" smtClean="0">
                <a:solidFill>
                  <a:schemeClr val="hlink"/>
                </a:solidFill>
              </a:rPr>
              <a:t/>
            </a:r>
            <a:br>
              <a:rPr lang="ru-RU" sz="2400" b="1" smtClean="0">
                <a:solidFill>
                  <a:schemeClr val="hlink"/>
                </a:solidFill>
              </a:rPr>
            </a:br>
            <a:r>
              <a:rPr lang="ru-RU" sz="2400" b="1" smtClean="0">
                <a:solidFill>
                  <a:schemeClr val="hlink"/>
                </a:solidFill>
              </a:rPr>
              <a:t>1.</a:t>
            </a:r>
            <a:r>
              <a:rPr lang="ru-RU" sz="2400" smtClean="0"/>
              <a:t> На кінцях важеля діють сили 25 Н і 150 Н. Відстань від точки опори до меншої сили 21 см. Визначте довжину важеля, якщо він перебуває в рівновазі. </a:t>
            </a:r>
            <a:br>
              <a:rPr lang="ru-RU" sz="2400" smtClean="0"/>
            </a:br>
            <a:r>
              <a:rPr lang="ru-RU" sz="2400" smtClean="0"/>
              <a:t/>
            </a:r>
            <a:br>
              <a:rPr lang="ru-RU" sz="2400" smtClean="0"/>
            </a:br>
            <a:r>
              <a:rPr lang="ru-RU" sz="2400" smtClean="0"/>
              <a:t/>
            </a:r>
            <a:br>
              <a:rPr lang="ru-RU" sz="2400" smtClean="0"/>
            </a:br>
            <a:r>
              <a:rPr lang="ru-RU" sz="2400" b="1" smtClean="0">
                <a:solidFill>
                  <a:schemeClr val="hlink"/>
                </a:solidFill>
              </a:rPr>
              <a:t>2.</a:t>
            </a:r>
            <a:r>
              <a:rPr lang="ru-RU" sz="2400" smtClean="0"/>
              <a:t> На кінці важеля діють вертикальні сили 1 Н і 10 Н. На якій відстані від місця прикладання меншої сили розташовується точка опори, якщо важіль перебуває в рівновазі? Довжина важеля 11 м.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358775" y="5013325"/>
            <a:ext cx="8389938" cy="1470025"/>
          </a:xfrm>
        </p:spPr>
        <p:txBody>
          <a:bodyPr/>
          <a:lstStyle/>
          <a:p>
            <a:pPr algn="l"/>
            <a:r>
              <a:rPr lang="ru-RU" sz="2400" smtClean="0"/>
              <a:t>Джерела:</a:t>
            </a:r>
            <a:br>
              <a:rPr lang="ru-RU" sz="2400" smtClean="0"/>
            </a:br>
            <a:r>
              <a:rPr lang="ru-RU" sz="2400" smtClean="0"/>
              <a:t>1. Усі уроки фізики. 8 клас./ Кирик Л. А.— Х.: Вид. група «Основа», 2008.— 352 с.</a:t>
            </a:r>
            <a:br>
              <a:rPr lang="ru-RU" sz="2400" smtClean="0"/>
            </a:br>
            <a:r>
              <a:rPr lang="ru-RU" sz="2400" smtClean="0"/>
              <a:t>2. Сайти: junior.ru, festival.1september.ru</a:t>
            </a:r>
          </a:p>
        </p:txBody>
      </p:sp>
      <p:sp>
        <p:nvSpPr>
          <p:cNvPr id="34819" name="Rectangle 6"/>
          <p:cNvSpPr>
            <a:spLocks noChangeArrowheads="1"/>
          </p:cNvSpPr>
          <p:nvPr/>
        </p:nvSpPr>
        <p:spPr bwMode="auto">
          <a:xfrm>
            <a:off x="250825" y="512763"/>
            <a:ext cx="8677275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uk-UA" sz="2400"/>
              <a:t>Презентацію створено за допомогою комп’ютерної програми  ВГ «Основа» «Електронний конструктор уроку»</a:t>
            </a:r>
            <a:endParaRPr lang="ru-RU" sz="2400"/>
          </a:p>
          <a:p>
            <a:pPr algn="ctr"/>
            <a:r>
              <a:rPr lang="uk-UA" sz="2400"/>
              <a:t>© ТОВ «Видавнича група ˝Основа˝», 2011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321093SlideId25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3210917SlideId25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3210924SlideId25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32101148SlideId25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32101148SlideId25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32101148SlideId257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32101729SlideId258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32101729SlideId258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32101729SlideId258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32101729SlideId258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32102238SlideId259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32102253SlideId259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32102253SlideId259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32102253SlideId259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32102253SlideId259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32102532SlideId26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32102532SlideId26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32102532SlideId26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32102532SlideId26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32104034SlideId26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3210412SlideId26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3210412SlideId26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3210412SlideId26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3210412SlideId26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3210412SlideId26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3210412SlideId26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3210412SlideId26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3210412SlideId26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32104623SlideId262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32105015SlideId263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32104959SlideId263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32104959SlideId263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32105236SlideId264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32105236SlideId264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32105630SlideId265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32105630SlideId265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32105814SlideId266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32105814SlideId266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32105814SlideId266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32105814SlideId266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32105814SlideId266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32105814SlideId266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32105814SlideId266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3211550SlideId267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3211550SlideId267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3211613SlideId268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3211613SlideId268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3211613SlideId268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3211624SlideId269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3211624SlideId269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3211643SlideId270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3211643SlideId270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3211643SlideId270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3211654SlideId271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321173SlideId272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5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6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7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8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9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10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1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1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1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14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15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16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</TotalTime>
  <Words>790</Words>
  <Application>Microsoft Office PowerPoint</Application>
  <PresentationFormat>Экран (4:3)</PresentationFormat>
  <Paragraphs>76</Paragraphs>
  <Slides>17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17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39" baseType="lpstr">
      <vt:lpstr>Arial</vt:lpstr>
      <vt:lpstr>Calibri</vt:lpstr>
      <vt:lpstr>Times New Roman</vt:lpstr>
      <vt:lpstr>Symbol</vt:lpstr>
      <vt:lpstr>Тема Office</vt:lpstr>
      <vt:lpstr>1_Тема Office</vt:lpstr>
      <vt:lpstr>2_Тема Office</vt:lpstr>
      <vt:lpstr>3_Тема Office</vt:lpstr>
      <vt:lpstr>4_Тема Office</vt:lpstr>
      <vt:lpstr>5_Тема Office</vt:lpstr>
      <vt:lpstr>6_Тема Office</vt:lpstr>
      <vt:lpstr>7_Тема Office</vt:lpstr>
      <vt:lpstr>8_Тема Office</vt:lpstr>
      <vt:lpstr>9_Тема Office</vt:lpstr>
      <vt:lpstr>10_Тема Office</vt:lpstr>
      <vt:lpstr>11_Тема Office</vt:lpstr>
      <vt:lpstr>12_Тема Office</vt:lpstr>
      <vt:lpstr>13_Тема Office</vt:lpstr>
      <vt:lpstr>14_Тема Office</vt:lpstr>
      <vt:lpstr>15_Тема Office</vt:lpstr>
      <vt:lpstr>16_Тема Office</vt:lpstr>
      <vt:lpstr>Microsoft Equation 3.0</vt:lpstr>
      <vt:lpstr>Слайд 1</vt:lpstr>
      <vt:lpstr>Слайд 2</vt:lpstr>
      <vt:lpstr>Слайд 3</vt:lpstr>
      <vt:lpstr>Похила площина застосовується для переміщення важких предметів на більш високий рівень без їх безпосереднього підняття.</vt:lpstr>
      <vt:lpstr>Слайд 5</vt:lpstr>
      <vt:lpstr>Для всіх простих механізмів характерно наступне: користуючись ними, можна виграти або в силі (програвши у відстані), або у відстані (програвши в силі).</vt:lpstr>
      <vt:lpstr>    Питання   1. Наведіть приклади застосування нерухомого блоку.  2. Наведіть приклади застосування рухомого блоку.  3. Як за допомогою блоків одержати виграш у силі більше, ніж удвічі?  4. Якими простими механізмами ви користуєтеся в побуті? Наведіть приклади.  5. Чи можна розглядати нерухомий і рухомий блоки як важелі?</vt:lpstr>
      <vt:lpstr>2. Як за допомогою двох рухомих блоків одержати виграш у силі в 4 рази? Можна використати будь-яке число нерухомих блоків. Наведіть 2 розв’язки завдання.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Високий рівень  1. На кінцях важеля діють сили 25 Н і 150 Н. Відстань від точки опори до меншої сили 21 см. Визначте довжину важеля, якщо він перебуває в рівновазі.    2. На кінці важеля діють вертикальні сили 1 Н і 10 Н. На якій відстані від місця прикладання меншої сили розташовується точка опори, якщо важіль перебуває в рівновазі? Довжина важеля 11 м.</vt:lpstr>
      <vt:lpstr>Джерела: 1. Усі уроки фізики. 8 клас./ Кирик Л. А.— Х.: Вид. група «Основа», 2008.— 352 с. 2. Сайти: junior.ru, festival.1september.ru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1</dc:creator>
  <cp:lastModifiedBy>1</cp:lastModifiedBy>
  <cp:revision>24</cp:revision>
  <dcterms:created xsi:type="dcterms:W3CDTF">1601-01-01T00:00:00Z</dcterms:created>
  <dcterms:modified xsi:type="dcterms:W3CDTF">2015-11-26T22:12:20Z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PT_Export_sFileName">
    <vt:lpwstr>D:\Физика 8 класс\Урок 24 Блоки Наклонная плоскость\P-Урок 24 Блоки Наклонная плоскость.Ppt</vt:lpwstr>
  </property>
</Properties>
</file>